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64" r:id="rId3"/>
    <p:sldId id="267" r:id="rId4"/>
    <p:sldId id="266" r:id="rId5"/>
    <p:sldId id="268" r:id="rId6"/>
    <p:sldId id="269" r:id="rId7"/>
    <p:sldId id="270" r:id="rId8"/>
    <p:sldId id="284" r:id="rId9"/>
    <p:sldId id="285" r:id="rId10"/>
    <p:sldId id="286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2" d="100"/>
          <a:sy n="142" d="100"/>
        </p:scale>
        <p:origin x="16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0A78D-5E90-43B1-9B0D-63F27897D0C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EA743-274C-4741-8A1B-A5F7D82B8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5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776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937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860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525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2505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726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937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860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2505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1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3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2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1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5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8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5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0F20-7BA7-4F9F-B1C9-508BE6257A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B099-6DEF-4662-B237-2125620FF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2.png"/><Relationship Id="rId26" Type="http://schemas.openxmlformats.org/officeDocument/2006/relationships/image" Target="../media/image159.png"/><Relationship Id="rId39" Type="http://schemas.openxmlformats.org/officeDocument/2006/relationships/image" Target="../media/image172.png"/><Relationship Id="rId21" Type="http://schemas.openxmlformats.org/officeDocument/2006/relationships/image" Target="../media/image34.png"/><Relationship Id="rId34" Type="http://schemas.openxmlformats.org/officeDocument/2006/relationships/image" Target="../media/image167.png"/><Relationship Id="rId42" Type="http://schemas.openxmlformats.org/officeDocument/2006/relationships/image" Target="../media/image176.png"/><Relationship Id="rId47" Type="http://schemas.openxmlformats.org/officeDocument/2006/relationships/image" Target="../media/image194.png"/><Relationship Id="rId50" Type="http://schemas.openxmlformats.org/officeDocument/2006/relationships/image" Target="../media/image210.png"/><Relationship Id="rId55" Type="http://schemas.openxmlformats.org/officeDocument/2006/relationships/image" Target="../media/image200.png"/><Relationship Id="rId63" Type="http://schemas.openxmlformats.org/officeDocument/2006/relationships/image" Target="../media/image20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8.png"/><Relationship Id="rId29" Type="http://schemas.openxmlformats.org/officeDocument/2006/relationships/image" Target="../media/image163.png"/><Relationship Id="rId11" Type="http://schemas.openxmlformats.org/officeDocument/2006/relationships/image" Target="../media/image2.png"/><Relationship Id="rId24" Type="http://schemas.openxmlformats.org/officeDocument/2006/relationships/image" Target="../media/image28.png"/><Relationship Id="rId32" Type="http://schemas.openxmlformats.org/officeDocument/2006/relationships/image" Target="../media/image165.png"/><Relationship Id="rId37" Type="http://schemas.openxmlformats.org/officeDocument/2006/relationships/image" Target="../media/image170.png"/><Relationship Id="rId40" Type="http://schemas.openxmlformats.org/officeDocument/2006/relationships/image" Target="../media/image174.png"/><Relationship Id="rId45" Type="http://schemas.openxmlformats.org/officeDocument/2006/relationships/image" Target="../media/image179.png"/><Relationship Id="rId53" Type="http://schemas.openxmlformats.org/officeDocument/2006/relationships/image" Target="../media/image197.png"/><Relationship Id="rId58" Type="http://schemas.openxmlformats.org/officeDocument/2006/relationships/image" Target="../media/image209.png"/><Relationship Id="rId5" Type="http://schemas.openxmlformats.org/officeDocument/2006/relationships/image" Target="../media/image1.png"/><Relationship Id="rId61" Type="http://schemas.openxmlformats.org/officeDocument/2006/relationships/image" Target="../media/image202.png"/><Relationship Id="rId19" Type="http://schemas.openxmlformats.org/officeDocument/2006/relationships/image" Target="../media/image33.png"/><Relationship Id="rId14" Type="http://schemas.openxmlformats.org/officeDocument/2006/relationships/image" Target="../media/image63.png"/><Relationship Id="rId22" Type="http://schemas.openxmlformats.org/officeDocument/2006/relationships/image" Target="../media/image128.png"/><Relationship Id="rId27" Type="http://schemas.openxmlformats.org/officeDocument/2006/relationships/image" Target="../media/image161.png"/><Relationship Id="rId30" Type="http://schemas.openxmlformats.org/officeDocument/2006/relationships/image" Target="../media/image160.png"/><Relationship Id="rId35" Type="http://schemas.openxmlformats.org/officeDocument/2006/relationships/image" Target="../media/image168.png"/><Relationship Id="rId43" Type="http://schemas.openxmlformats.org/officeDocument/2006/relationships/image" Target="../media/image177.png"/><Relationship Id="rId48" Type="http://schemas.openxmlformats.org/officeDocument/2006/relationships/image" Target="../media/image195.png"/><Relationship Id="rId56" Type="http://schemas.openxmlformats.org/officeDocument/2006/relationships/image" Target="../media/image201.png"/><Relationship Id="rId8" Type="http://schemas.openxmlformats.org/officeDocument/2006/relationships/image" Target="../media/image154.png"/><Relationship Id="rId51" Type="http://schemas.openxmlformats.org/officeDocument/2006/relationships/image" Target="../media/image206.png"/><Relationship Id="rId3" Type="http://schemas.openxmlformats.org/officeDocument/2006/relationships/image" Target="../media/image26.png"/><Relationship Id="rId12" Type="http://schemas.openxmlformats.org/officeDocument/2006/relationships/image" Target="../media/image38.png"/><Relationship Id="rId17" Type="http://schemas.openxmlformats.org/officeDocument/2006/relationships/image" Target="../media/image75.png"/><Relationship Id="rId25" Type="http://schemas.openxmlformats.org/officeDocument/2006/relationships/image" Target="../media/image212.png"/><Relationship Id="rId33" Type="http://schemas.openxmlformats.org/officeDocument/2006/relationships/image" Target="../media/image166.png"/><Relationship Id="rId38" Type="http://schemas.openxmlformats.org/officeDocument/2006/relationships/image" Target="../media/image171.png"/><Relationship Id="rId46" Type="http://schemas.openxmlformats.org/officeDocument/2006/relationships/image" Target="../media/image180.png"/><Relationship Id="rId59" Type="http://schemas.openxmlformats.org/officeDocument/2006/relationships/image" Target="../media/image199.png"/><Relationship Id="rId20" Type="http://schemas.openxmlformats.org/officeDocument/2006/relationships/image" Target="../media/image30.png"/><Relationship Id="rId41" Type="http://schemas.openxmlformats.org/officeDocument/2006/relationships/image" Target="../media/image175.png"/><Relationship Id="rId54" Type="http://schemas.openxmlformats.org/officeDocument/2006/relationships/image" Target="../media/image198.png"/><Relationship Id="rId6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5" Type="http://schemas.openxmlformats.org/officeDocument/2006/relationships/image" Target="../media/image211.png"/><Relationship Id="rId23" Type="http://schemas.openxmlformats.org/officeDocument/2006/relationships/image" Target="../media/image129.png"/><Relationship Id="rId28" Type="http://schemas.openxmlformats.org/officeDocument/2006/relationships/image" Target="../media/image162.png"/><Relationship Id="rId36" Type="http://schemas.openxmlformats.org/officeDocument/2006/relationships/image" Target="../media/image169.png"/><Relationship Id="rId49" Type="http://schemas.openxmlformats.org/officeDocument/2006/relationships/image" Target="../media/image196.png"/><Relationship Id="rId57" Type="http://schemas.openxmlformats.org/officeDocument/2006/relationships/image" Target="../media/image203.png"/><Relationship Id="rId10" Type="http://schemas.openxmlformats.org/officeDocument/2006/relationships/image" Target="../media/image156.png"/><Relationship Id="rId31" Type="http://schemas.openxmlformats.org/officeDocument/2006/relationships/image" Target="../media/image164.png"/><Relationship Id="rId44" Type="http://schemas.openxmlformats.org/officeDocument/2006/relationships/image" Target="../media/image178.png"/><Relationship Id="rId52" Type="http://schemas.openxmlformats.org/officeDocument/2006/relationships/image" Target="../media/image207.png"/><Relationship Id="rId60" Type="http://schemas.openxmlformats.org/officeDocument/2006/relationships/image" Target="../media/image183.png"/><Relationship Id="rId4" Type="http://schemas.openxmlformats.org/officeDocument/2006/relationships/image" Target="../media/image27.png"/><Relationship Id="rId9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62.png"/><Relationship Id="rId26" Type="http://schemas.openxmlformats.org/officeDocument/2006/relationships/image" Target="../media/image215.jpeg"/><Relationship Id="rId39" Type="http://schemas.openxmlformats.org/officeDocument/2006/relationships/image" Target="../media/image221.jpeg"/><Relationship Id="rId21" Type="http://schemas.openxmlformats.org/officeDocument/2006/relationships/image" Target="../media/image114.png"/><Relationship Id="rId34" Type="http://schemas.openxmlformats.org/officeDocument/2006/relationships/image" Target="../media/image83.png"/><Relationship Id="rId7" Type="http://schemas.openxmlformats.org/officeDocument/2006/relationships/image" Target="../media/image154.png"/><Relationship Id="rId12" Type="http://schemas.openxmlformats.org/officeDocument/2006/relationships/image" Target="../media/image2.png"/><Relationship Id="rId17" Type="http://schemas.openxmlformats.org/officeDocument/2006/relationships/image" Target="../media/image60.png"/><Relationship Id="rId25" Type="http://schemas.openxmlformats.org/officeDocument/2006/relationships/image" Target="../media/image214.jpeg"/><Relationship Id="rId33" Type="http://schemas.openxmlformats.org/officeDocument/2006/relationships/image" Target="../media/image40.png"/><Relationship Id="rId38" Type="http://schemas.openxmlformats.org/officeDocument/2006/relationships/image" Target="../media/image18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4.png"/><Relationship Id="rId20" Type="http://schemas.openxmlformats.org/officeDocument/2006/relationships/image" Target="../media/image90.png"/><Relationship Id="rId29" Type="http://schemas.openxmlformats.org/officeDocument/2006/relationships/image" Target="../media/image2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77.png"/><Relationship Id="rId24" Type="http://schemas.openxmlformats.org/officeDocument/2006/relationships/image" Target="../media/image213.jpeg"/><Relationship Id="rId32" Type="http://schemas.openxmlformats.org/officeDocument/2006/relationships/image" Target="../media/image39.png"/><Relationship Id="rId37" Type="http://schemas.openxmlformats.org/officeDocument/2006/relationships/image" Target="../media/image161.png"/><Relationship Id="rId5" Type="http://schemas.openxmlformats.org/officeDocument/2006/relationships/image" Target="../media/image103.png"/><Relationship Id="rId15" Type="http://schemas.openxmlformats.org/officeDocument/2006/relationships/image" Target="../media/image184.png"/><Relationship Id="rId23" Type="http://schemas.openxmlformats.org/officeDocument/2006/relationships/image" Target="../media/image166.png"/><Relationship Id="rId28" Type="http://schemas.openxmlformats.org/officeDocument/2006/relationships/image" Target="../media/image217.jpeg"/><Relationship Id="rId36" Type="http://schemas.openxmlformats.org/officeDocument/2006/relationships/image" Target="../media/image132.png"/><Relationship Id="rId10" Type="http://schemas.openxmlformats.org/officeDocument/2006/relationships/image" Target="../media/image157.png"/><Relationship Id="rId19" Type="http://schemas.openxmlformats.org/officeDocument/2006/relationships/image" Target="../media/image70.png"/><Relationship Id="rId31" Type="http://schemas.openxmlformats.org/officeDocument/2006/relationships/image" Target="../media/image220.jpeg"/><Relationship Id="rId4" Type="http://schemas.openxmlformats.org/officeDocument/2006/relationships/image" Target="../media/image1.png"/><Relationship Id="rId9" Type="http://schemas.openxmlformats.org/officeDocument/2006/relationships/image" Target="../media/image156.png"/><Relationship Id="rId14" Type="http://schemas.openxmlformats.org/officeDocument/2006/relationships/image" Target="../media/image63.png"/><Relationship Id="rId22" Type="http://schemas.openxmlformats.org/officeDocument/2006/relationships/image" Target="../media/image138.png"/><Relationship Id="rId27" Type="http://schemas.openxmlformats.org/officeDocument/2006/relationships/image" Target="../media/image216.jpeg"/><Relationship Id="rId30" Type="http://schemas.openxmlformats.org/officeDocument/2006/relationships/image" Target="../media/image219.jpeg"/><Relationship Id="rId35" Type="http://schemas.openxmlformats.org/officeDocument/2006/relationships/image" Target="../media/image106.png"/><Relationship Id="rId8" Type="http://schemas.openxmlformats.org/officeDocument/2006/relationships/image" Target="../media/image15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15.png"/><Relationship Id="rId26" Type="http://schemas.openxmlformats.org/officeDocument/2006/relationships/image" Target="../media/image225.jpeg"/><Relationship Id="rId3" Type="http://schemas.openxmlformats.org/officeDocument/2006/relationships/image" Target="../media/image1.png"/><Relationship Id="rId21" Type="http://schemas.openxmlformats.org/officeDocument/2006/relationships/image" Target="../media/image168.png"/><Relationship Id="rId34" Type="http://schemas.openxmlformats.org/officeDocument/2006/relationships/image" Target="../media/image230.jpeg"/><Relationship Id="rId7" Type="http://schemas.openxmlformats.org/officeDocument/2006/relationships/image" Target="../media/image155.png"/><Relationship Id="rId12" Type="http://schemas.openxmlformats.org/officeDocument/2006/relationships/image" Target="../media/image63.png"/><Relationship Id="rId17" Type="http://schemas.openxmlformats.org/officeDocument/2006/relationships/image" Target="../media/image91.png"/><Relationship Id="rId25" Type="http://schemas.openxmlformats.org/officeDocument/2006/relationships/image" Target="../media/image224.jpeg"/><Relationship Id="rId33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png"/><Relationship Id="rId20" Type="http://schemas.openxmlformats.org/officeDocument/2006/relationships/image" Target="../media/image167.png"/><Relationship Id="rId29" Type="http://schemas.openxmlformats.org/officeDocument/2006/relationships/image" Target="../media/image2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223.jpeg"/><Relationship Id="rId32" Type="http://schemas.openxmlformats.org/officeDocument/2006/relationships/image" Target="../media/image42.png"/><Relationship Id="rId5" Type="http://schemas.openxmlformats.org/officeDocument/2006/relationships/image" Target="../media/image76.png"/><Relationship Id="rId15" Type="http://schemas.openxmlformats.org/officeDocument/2006/relationships/image" Target="../media/image58.png"/><Relationship Id="rId23" Type="http://schemas.openxmlformats.org/officeDocument/2006/relationships/image" Target="../media/image196.png"/><Relationship Id="rId28" Type="http://schemas.openxmlformats.org/officeDocument/2006/relationships/image" Target="../media/image227.jpeg"/><Relationship Id="rId10" Type="http://schemas.openxmlformats.org/officeDocument/2006/relationships/image" Target="../media/image77.png"/><Relationship Id="rId19" Type="http://schemas.openxmlformats.org/officeDocument/2006/relationships/image" Target="../media/image139.png"/><Relationship Id="rId31" Type="http://schemas.openxmlformats.org/officeDocument/2006/relationships/image" Target="../media/image41.png"/><Relationship Id="rId4" Type="http://schemas.openxmlformats.org/officeDocument/2006/relationships/image" Target="../media/image222.png"/><Relationship Id="rId9" Type="http://schemas.openxmlformats.org/officeDocument/2006/relationships/image" Target="../media/image157.png"/><Relationship Id="rId14" Type="http://schemas.openxmlformats.org/officeDocument/2006/relationships/image" Target="../media/image27.png"/><Relationship Id="rId22" Type="http://schemas.openxmlformats.org/officeDocument/2006/relationships/image" Target="../media/image195.png"/><Relationship Id="rId27" Type="http://schemas.openxmlformats.org/officeDocument/2006/relationships/image" Target="../media/image226.jpeg"/><Relationship Id="rId30" Type="http://schemas.openxmlformats.org/officeDocument/2006/relationships/image" Target="../media/image229.jpeg"/><Relationship Id="rId35" Type="http://schemas.openxmlformats.org/officeDocument/2006/relationships/image" Target="../media/image231.png"/><Relationship Id="rId8" Type="http://schemas.openxmlformats.org/officeDocument/2006/relationships/image" Target="../media/image15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93.png"/><Relationship Id="rId26" Type="http://schemas.openxmlformats.org/officeDocument/2006/relationships/image" Target="../media/image195.png"/><Relationship Id="rId39" Type="http://schemas.openxmlformats.org/officeDocument/2006/relationships/image" Target="../media/image162.png"/><Relationship Id="rId21" Type="http://schemas.openxmlformats.org/officeDocument/2006/relationships/image" Target="../media/image141.png"/><Relationship Id="rId34" Type="http://schemas.openxmlformats.org/officeDocument/2006/relationships/image" Target="../media/image238.jpeg"/><Relationship Id="rId42" Type="http://schemas.openxmlformats.org/officeDocument/2006/relationships/image" Target="../media/image239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7.png"/><Relationship Id="rId20" Type="http://schemas.openxmlformats.org/officeDocument/2006/relationships/image" Target="../media/image117.png"/><Relationship Id="rId29" Type="http://schemas.openxmlformats.org/officeDocument/2006/relationships/image" Target="../media/image233.jpeg"/><Relationship Id="rId41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171.png"/><Relationship Id="rId32" Type="http://schemas.openxmlformats.org/officeDocument/2006/relationships/image" Target="../media/image236.jpeg"/><Relationship Id="rId37" Type="http://schemas.openxmlformats.org/officeDocument/2006/relationships/image" Target="../media/image108.png"/><Relationship Id="rId40" Type="http://schemas.openxmlformats.org/officeDocument/2006/relationships/image" Target="../media/image187.png"/><Relationship Id="rId5" Type="http://schemas.openxmlformats.org/officeDocument/2006/relationships/image" Target="../media/image76.png"/><Relationship Id="rId15" Type="http://schemas.openxmlformats.org/officeDocument/2006/relationships/image" Target="../media/image184.png"/><Relationship Id="rId23" Type="http://schemas.openxmlformats.org/officeDocument/2006/relationships/image" Target="../media/image144.png"/><Relationship Id="rId28" Type="http://schemas.openxmlformats.org/officeDocument/2006/relationships/image" Target="../media/image232.jpeg"/><Relationship Id="rId36" Type="http://schemas.openxmlformats.org/officeDocument/2006/relationships/image" Target="../media/image46.png"/><Relationship Id="rId10" Type="http://schemas.openxmlformats.org/officeDocument/2006/relationships/image" Target="../media/image77.png"/><Relationship Id="rId19" Type="http://schemas.openxmlformats.org/officeDocument/2006/relationships/image" Target="../media/image116.png"/><Relationship Id="rId31" Type="http://schemas.openxmlformats.org/officeDocument/2006/relationships/image" Target="../media/image235.jpeg"/><Relationship Id="rId4" Type="http://schemas.openxmlformats.org/officeDocument/2006/relationships/image" Target="../media/image103.png"/><Relationship Id="rId9" Type="http://schemas.openxmlformats.org/officeDocument/2006/relationships/image" Target="../media/image157.png"/><Relationship Id="rId14" Type="http://schemas.openxmlformats.org/officeDocument/2006/relationships/image" Target="../media/image129.png"/><Relationship Id="rId22" Type="http://schemas.openxmlformats.org/officeDocument/2006/relationships/image" Target="../media/image143.png"/><Relationship Id="rId27" Type="http://schemas.openxmlformats.org/officeDocument/2006/relationships/image" Target="../media/image196.png"/><Relationship Id="rId30" Type="http://schemas.openxmlformats.org/officeDocument/2006/relationships/image" Target="../media/image234.jpeg"/><Relationship Id="rId35" Type="http://schemas.openxmlformats.org/officeDocument/2006/relationships/image" Target="../media/image45.png"/><Relationship Id="rId8" Type="http://schemas.openxmlformats.org/officeDocument/2006/relationships/image" Target="../media/image156.png"/><Relationship Id="rId3" Type="http://schemas.openxmlformats.org/officeDocument/2006/relationships/image" Target="../media/image1.png"/><Relationship Id="rId12" Type="http://schemas.openxmlformats.org/officeDocument/2006/relationships/image" Target="../media/image32.png"/><Relationship Id="rId17" Type="http://schemas.openxmlformats.org/officeDocument/2006/relationships/image" Target="../media/image94.png"/><Relationship Id="rId25" Type="http://schemas.openxmlformats.org/officeDocument/2006/relationships/image" Target="../media/image173.png"/><Relationship Id="rId33" Type="http://schemas.openxmlformats.org/officeDocument/2006/relationships/image" Target="../media/image237.jpeg"/><Relationship Id="rId38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151.png"/><Relationship Id="rId26" Type="http://schemas.openxmlformats.org/officeDocument/2006/relationships/image" Target="../media/image240.jpeg"/><Relationship Id="rId3" Type="http://schemas.openxmlformats.org/officeDocument/2006/relationships/image" Target="../media/image1.png"/><Relationship Id="rId21" Type="http://schemas.openxmlformats.org/officeDocument/2006/relationships/image" Target="../media/image55.png"/><Relationship Id="rId34" Type="http://schemas.openxmlformats.org/officeDocument/2006/relationships/image" Target="../media/image248.jpeg"/><Relationship Id="rId7" Type="http://schemas.openxmlformats.org/officeDocument/2006/relationships/image" Target="../media/image155.png"/><Relationship Id="rId12" Type="http://schemas.openxmlformats.org/officeDocument/2006/relationships/image" Target="../media/image129.png"/><Relationship Id="rId17" Type="http://schemas.openxmlformats.org/officeDocument/2006/relationships/image" Target="../media/image125.png"/><Relationship Id="rId25" Type="http://schemas.openxmlformats.org/officeDocument/2006/relationships/image" Target="../media/image190.png"/><Relationship Id="rId33" Type="http://schemas.openxmlformats.org/officeDocument/2006/relationships/image" Target="../media/image247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6.png"/><Relationship Id="rId20" Type="http://schemas.openxmlformats.org/officeDocument/2006/relationships/image" Target="../media/image209.png"/><Relationship Id="rId29" Type="http://schemas.openxmlformats.org/officeDocument/2006/relationships/image" Target="../media/image2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111.png"/><Relationship Id="rId32" Type="http://schemas.openxmlformats.org/officeDocument/2006/relationships/image" Target="../media/image246.jpeg"/><Relationship Id="rId5" Type="http://schemas.openxmlformats.org/officeDocument/2006/relationships/image" Target="../media/image76.png"/><Relationship Id="rId15" Type="http://schemas.openxmlformats.org/officeDocument/2006/relationships/image" Target="../media/image59.png"/><Relationship Id="rId23" Type="http://schemas.openxmlformats.org/officeDocument/2006/relationships/image" Target="../media/image86.png"/><Relationship Id="rId28" Type="http://schemas.openxmlformats.org/officeDocument/2006/relationships/image" Target="../media/image242.png"/><Relationship Id="rId10" Type="http://schemas.openxmlformats.org/officeDocument/2006/relationships/image" Target="../media/image77.png"/><Relationship Id="rId19" Type="http://schemas.openxmlformats.org/officeDocument/2006/relationships/image" Target="../media/image178.png"/><Relationship Id="rId31" Type="http://schemas.openxmlformats.org/officeDocument/2006/relationships/image" Target="../media/image245.jpeg"/><Relationship Id="rId4" Type="http://schemas.openxmlformats.org/officeDocument/2006/relationships/image" Target="../media/image103.png"/><Relationship Id="rId9" Type="http://schemas.openxmlformats.org/officeDocument/2006/relationships/image" Target="../media/image157.png"/><Relationship Id="rId14" Type="http://schemas.openxmlformats.org/officeDocument/2006/relationships/image" Target="../media/image28.png"/><Relationship Id="rId22" Type="http://schemas.openxmlformats.org/officeDocument/2006/relationships/image" Target="../media/image56.png"/><Relationship Id="rId27" Type="http://schemas.openxmlformats.org/officeDocument/2006/relationships/image" Target="../media/image241.png"/><Relationship Id="rId30" Type="http://schemas.openxmlformats.org/officeDocument/2006/relationships/image" Target="../media/image244.jpeg"/><Relationship Id="rId8" Type="http://schemas.openxmlformats.org/officeDocument/2006/relationships/image" Target="../media/image15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123.png"/><Relationship Id="rId26" Type="http://schemas.openxmlformats.org/officeDocument/2006/relationships/image" Target="../media/image136.png"/><Relationship Id="rId3" Type="http://schemas.openxmlformats.org/officeDocument/2006/relationships/image" Target="../media/image1.png"/><Relationship Id="rId21" Type="http://schemas.openxmlformats.org/officeDocument/2006/relationships/image" Target="../media/image197.png"/><Relationship Id="rId34" Type="http://schemas.openxmlformats.org/officeDocument/2006/relationships/image" Target="../media/image255.jpeg"/><Relationship Id="rId7" Type="http://schemas.openxmlformats.org/officeDocument/2006/relationships/image" Target="../media/image155.png"/><Relationship Id="rId12" Type="http://schemas.openxmlformats.org/officeDocument/2006/relationships/image" Target="../media/image129.png"/><Relationship Id="rId17" Type="http://schemas.openxmlformats.org/officeDocument/2006/relationships/image" Target="../media/image122.png"/><Relationship Id="rId25" Type="http://schemas.openxmlformats.org/officeDocument/2006/relationships/image" Target="../media/image112.png"/><Relationship Id="rId33" Type="http://schemas.openxmlformats.org/officeDocument/2006/relationships/image" Target="../media/image254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1.png"/><Relationship Id="rId20" Type="http://schemas.openxmlformats.org/officeDocument/2006/relationships/image" Target="../media/image174.png"/><Relationship Id="rId29" Type="http://schemas.openxmlformats.org/officeDocument/2006/relationships/image" Target="../media/image2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87.png"/><Relationship Id="rId32" Type="http://schemas.openxmlformats.org/officeDocument/2006/relationships/image" Target="../media/image253.jpeg"/><Relationship Id="rId5" Type="http://schemas.openxmlformats.org/officeDocument/2006/relationships/image" Target="../media/image76.png"/><Relationship Id="rId15" Type="http://schemas.openxmlformats.org/officeDocument/2006/relationships/image" Target="../media/image97.png"/><Relationship Id="rId23" Type="http://schemas.openxmlformats.org/officeDocument/2006/relationships/image" Target="../media/image74.png"/><Relationship Id="rId28" Type="http://schemas.openxmlformats.org/officeDocument/2006/relationships/image" Target="../media/image249.jpeg"/><Relationship Id="rId36" Type="http://schemas.openxmlformats.org/officeDocument/2006/relationships/image" Target="../media/image257.jpeg"/><Relationship Id="rId10" Type="http://schemas.openxmlformats.org/officeDocument/2006/relationships/image" Target="../media/image77.png"/><Relationship Id="rId19" Type="http://schemas.openxmlformats.org/officeDocument/2006/relationships/image" Target="../media/image145.png"/><Relationship Id="rId31" Type="http://schemas.openxmlformats.org/officeDocument/2006/relationships/image" Target="../media/image252.jpeg"/><Relationship Id="rId4" Type="http://schemas.openxmlformats.org/officeDocument/2006/relationships/image" Target="../media/image103.png"/><Relationship Id="rId9" Type="http://schemas.openxmlformats.org/officeDocument/2006/relationships/image" Target="../media/image157.png"/><Relationship Id="rId14" Type="http://schemas.openxmlformats.org/officeDocument/2006/relationships/image" Target="../media/image68.png"/><Relationship Id="rId22" Type="http://schemas.openxmlformats.org/officeDocument/2006/relationships/image" Target="../media/image198.png"/><Relationship Id="rId27" Type="http://schemas.openxmlformats.org/officeDocument/2006/relationships/image" Target="../media/image191.png"/><Relationship Id="rId30" Type="http://schemas.openxmlformats.org/officeDocument/2006/relationships/image" Target="../media/image251.jpeg"/><Relationship Id="rId35" Type="http://schemas.openxmlformats.org/officeDocument/2006/relationships/image" Target="../media/image256.jpeg"/><Relationship Id="rId8" Type="http://schemas.openxmlformats.org/officeDocument/2006/relationships/image" Target="../media/image1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84.png"/><Relationship Id="rId18" Type="http://schemas.openxmlformats.org/officeDocument/2006/relationships/image" Target="../media/image258.jpeg"/><Relationship Id="rId26" Type="http://schemas.openxmlformats.org/officeDocument/2006/relationships/image" Target="../media/image266.jpeg"/><Relationship Id="rId3" Type="http://schemas.openxmlformats.org/officeDocument/2006/relationships/image" Target="../media/image1.png"/><Relationship Id="rId21" Type="http://schemas.openxmlformats.org/officeDocument/2006/relationships/image" Target="../media/image261.jpeg"/><Relationship Id="rId7" Type="http://schemas.openxmlformats.org/officeDocument/2006/relationships/image" Target="../media/image155.png"/><Relationship Id="rId12" Type="http://schemas.openxmlformats.org/officeDocument/2006/relationships/image" Target="../media/image129.png"/><Relationship Id="rId17" Type="http://schemas.openxmlformats.org/officeDocument/2006/relationships/image" Target="../media/image148.png"/><Relationship Id="rId25" Type="http://schemas.openxmlformats.org/officeDocument/2006/relationships/image" Target="../media/image265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8.png"/><Relationship Id="rId20" Type="http://schemas.openxmlformats.org/officeDocument/2006/relationships/image" Target="../media/image2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264.jpeg"/><Relationship Id="rId5" Type="http://schemas.openxmlformats.org/officeDocument/2006/relationships/image" Target="../media/image76.png"/><Relationship Id="rId15" Type="http://schemas.openxmlformats.org/officeDocument/2006/relationships/image" Target="../media/image92.png"/><Relationship Id="rId23" Type="http://schemas.openxmlformats.org/officeDocument/2006/relationships/image" Target="../media/image263.png"/><Relationship Id="rId10" Type="http://schemas.openxmlformats.org/officeDocument/2006/relationships/image" Target="../media/image77.png"/><Relationship Id="rId19" Type="http://schemas.openxmlformats.org/officeDocument/2006/relationships/image" Target="../media/image259.jpeg"/><Relationship Id="rId4" Type="http://schemas.openxmlformats.org/officeDocument/2006/relationships/image" Target="../media/image103.png"/><Relationship Id="rId9" Type="http://schemas.openxmlformats.org/officeDocument/2006/relationships/image" Target="../media/image222.png"/><Relationship Id="rId14" Type="http://schemas.openxmlformats.org/officeDocument/2006/relationships/image" Target="../media/image71.png"/><Relationship Id="rId22" Type="http://schemas.openxmlformats.org/officeDocument/2006/relationships/image" Target="../media/image2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29.png"/><Relationship Id="rId18" Type="http://schemas.openxmlformats.org/officeDocument/2006/relationships/image" Target="../media/image153.png"/><Relationship Id="rId26" Type="http://schemas.openxmlformats.org/officeDocument/2006/relationships/image" Target="../media/image164.png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155.png"/><Relationship Id="rId12" Type="http://schemas.openxmlformats.org/officeDocument/2006/relationships/image" Target="../media/image35.png"/><Relationship Id="rId17" Type="http://schemas.openxmlformats.org/officeDocument/2006/relationships/image" Target="../media/image152.png"/><Relationship Id="rId25" Type="http://schemas.openxmlformats.org/officeDocument/2006/relationships/image" Target="../media/image13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0.png"/><Relationship Id="rId20" Type="http://schemas.openxmlformats.org/officeDocument/2006/relationships/image" Target="../media/image199.png"/><Relationship Id="rId29" Type="http://schemas.openxmlformats.org/officeDocument/2006/relationships/image" Target="../media/image2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110.png"/><Relationship Id="rId32" Type="http://schemas.openxmlformats.org/officeDocument/2006/relationships/image" Target="../media/image271.png"/><Relationship Id="rId5" Type="http://schemas.openxmlformats.org/officeDocument/2006/relationships/image" Target="../media/image76.png"/><Relationship Id="rId15" Type="http://schemas.openxmlformats.org/officeDocument/2006/relationships/image" Target="../media/image69.png"/><Relationship Id="rId23" Type="http://schemas.openxmlformats.org/officeDocument/2006/relationships/image" Target="../media/image85.png"/><Relationship Id="rId28" Type="http://schemas.openxmlformats.org/officeDocument/2006/relationships/image" Target="../media/image267.jpeg"/><Relationship Id="rId10" Type="http://schemas.openxmlformats.org/officeDocument/2006/relationships/image" Target="../media/image77.png"/><Relationship Id="rId19" Type="http://schemas.openxmlformats.org/officeDocument/2006/relationships/image" Target="../media/image179.png"/><Relationship Id="rId31" Type="http://schemas.openxmlformats.org/officeDocument/2006/relationships/image" Target="../media/image270.png"/><Relationship Id="rId4" Type="http://schemas.openxmlformats.org/officeDocument/2006/relationships/image" Target="../media/image103.png"/><Relationship Id="rId9" Type="http://schemas.openxmlformats.org/officeDocument/2006/relationships/image" Target="../media/image157.png"/><Relationship Id="rId14" Type="http://schemas.openxmlformats.org/officeDocument/2006/relationships/image" Target="../media/image184.png"/><Relationship Id="rId22" Type="http://schemas.openxmlformats.org/officeDocument/2006/relationships/image" Target="../media/image53.png"/><Relationship Id="rId27" Type="http://schemas.openxmlformats.org/officeDocument/2006/relationships/image" Target="../media/image189.png"/><Relationship Id="rId30" Type="http://schemas.openxmlformats.org/officeDocument/2006/relationships/image" Target="../media/image2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84.png"/><Relationship Id="rId18" Type="http://schemas.openxmlformats.org/officeDocument/2006/relationships/image" Target="../media/image169.png"/><Relationship Id="rId26" Type="http://schemas.openxmlformats.org/officeDocument/2006/relationships/image" Target="../media/image274.jpeg"/><Relationship Id="rId3" Type="http://schemas.openxmlformats.org/officeDocument/2006/relationships/image" Target="../media/image1.png"/><Relationship Id="rId21" Type="http://schemas.openxmlformats.org/officeDocument/2006/relationships/image" Target="../media/image113.png"/><Relationship Id="rId7" Type="http://schemas.openxmlformats.org/officeDocument/2006/relationships/image" Target="../media/image155.png"/><Relationship Id="rId12" Type="http://schemas.openxmlformats.org/officeDocument/2006/relationships/image" Target="../media/image129.png"/><Relationship Id="rId17" Type="http://schemas.openxmlformats.org/officeDocument/2006/relationships/image" Target="../media/image150.png"/><Relationship Id="rId25" Type="http://schemas.openxmlformats.org/officeDocument/2006/relationships/image" Target="../media/image273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9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2.png"/><Relationship Id="rId24" Type="http://schemas.openxmlformats.org/officeDocument/2006/relationships/image" Target="../media/image272.jpeg"/><Relationship Id="rId5" Type="http://schemas.openxmlformats.org/officeDocument/2006/relationships/image" Target="../media/image76.png"/><Relationship Id="rId15" Type="http://schemas.openxmlformats.org/officeDocument/2006/relationships/image" Target="../media/image95.png"/><Relationship Id="rId23" Type="http://schemas.openxmlformats.org/officeDocument/2006/relationships/image" Target="../media/image193.png"/><Relationship Id="rId28" Type="http://schemas.openxmlformats.org/officeDocument/2006/relationships/image" Target="../media/image276.jpeg"/><Relationship Id="rId10" Type="http://schemas.openxmlformats.org/officeDocument/2006/relationships/image" Target="../media/image77.png"/><Relationship Id="rId19" Type="http://schemas.openxmlformats.org/officeDocument/2006/relationships/image" Target="../media/image210.png"/><Relationship Id="rId4" Type="http://schemas.openxmlformats.org/officeDocument/2006/relationships/image" Target="../media/image103.png"/><Relationship Id="rId9" Type="http://schemas.openxmlformats.org/officeDocument/2006/relationships/image" Target="../media/image157.png"/><Relationship Id="rId14" Type="http://schemas.openxmlformats.org/officeDocument/2006/relationships/image" Target="../media/image170.png"/><Relationship Id="rId22" Type="http://schemas.openxmlformats.org/officeDocument/2006/relationships/image" Target="../media/image137.png"/><Relationship Id="rId27" Type="http://schemas.openxmlformats.org/officeDocument/2006/relationships/image" Target="../media/image275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9" Type="http://schemas.openxmlformats.org/officeDocument/2006/relationships/image" Target="../media/image50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8" Type="http://schemas.openxmlformats.org/officeDocument/2006/relationships/image" Target="../media/image2.png"/><Relationship Id="rId51" Type="http://schemas.openxmlformats.org/officeDocument/2006/relationships/image" Target="../media/image72.png"/><Relationship Id="rId3" Type="http://schemas.openxmlformats.org/officeDocument/2006/relationships/image" Target="../media/image26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Relationship Id="rId54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8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63.pn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47" Type="http://schemas.openxmlformats.org/officeDocument/2006/relationships/image" Target="../media/image10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33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image" Target="../media/image28.png"/><Relationship Id="rId15" Type="http://schemas.openxmlformats.org/officeDocument/2006/relationships/image" Target="../media/image78.png"/><Relationship Id="rId23" Type="http://schemas.openxmlformats.org/officeDocument/2006/relationships/image" Target="../media/image75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32.png"/><Relationship Id="rId19" Type="http://schemas.openxmlformats.org/officeDocument/2006/relationships/image" Target="../media/image49.png"/><Relationship Id="rId31" Type="http://schemas.openxmlformats.org/officeDocument/2006/relationships/image" Target="../media/image86.png"/><Relationship Id="rId44" Type="http://schemas.openxmlformats.org/officeDocument/2006/relationships/image" Target="../media/image99.png"/><Relationship Id="rId4" Type="http://schemas.openxmlformats.org/officeDocument/2006/relationships/image" Target="../media/image27.png"/><Relationship Id="rId9" Type="http://schemas.openxmlformats.org/officeDocument/2006/relationships/image" Target="../media/image77.png"/><Relationship Id="rId14" Type="http://schemas.openxmlformats.org/officeDocument/2006/relationships/image" Target="../media/image36.png"/><Relationship Id="rId22" Type="http://schemas.openxmlformats.org/officeDocument/2006/relationships/image" Target="../media/image64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8" Type="http://schemas.openxmlformats.org/officeDocument/2006/relationships/image" Target="../media/image2.png"/><Relationship Id="rId3" Type="http://schemas.openxmlformats.org/officeDocument/2006/relationships/image" Target="../media/image26.png"/><Relationship Id="rId12" Type="http://schemas.openxmlformats.org/officeDocument/2006/relationships/image" Target="../media/image34.png"/><Relationship Id="rId17" Type="http://schemas.openxmlformats.org/officeDocument/2006/relationships/image" Target="../media/image47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0" Type="http://schemas.openxmlformats.org/officeDocument/2006/relationships/image" Target="../media/image54.png"/><Relationship Id="rId41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54.png"/><Relationship Id="rId26" Type="http://schemas.openxmlformats.org/officeDocument/2006/relationships/image" Target="../media/image106.png"/><Relationship Id="rId39" Type="http://schemas.openxmlformats.org/officeDocument/2006/relationships/image" Target="../media/image119.png"/><Relationship Id="rId21" Type="http://schemas.openxmlformats.org/officeDocument/2006/relationships/image" Target="../media/image75.png"/><Relationship Id="rId34" Type="http://schemas.openxmlformats.org/officeDocument/2006/relationships/image" Target="../media/image114.png"/><Relationship Id="rId42" Type="http://schemas.openxmlformats.org/officeDocument/2006/relationships/image" Target="../media/image12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7.png"/><Relationship Id="rId24" Type="http://schemas.openxmlformats.org/officeDocument/2006/relationships/image" Target="../media/image36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5" Type="http://schemas.openxmlformats.org/officeDocument/2006/relationships/image" Target="../media/image28.png"/><Relationship Id="rId15" Type="http://schemas.openxmlformats.org/officeDocument/2006/relationships/image" Target="../media/image78.png"/><Relationship Id="rId23" Type="http://schemas.openxmlformats.org/officeDocument/2006/relationships/image" Target="../media/image105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10" Type="http://schemas.openxmlformats.org/officeDocument/2006/relationships/image" Target="../media/image104.png"/><Relationship Id="rId19" Type="http://schemas.openxmlformats.org/officeDocument/2006/relationships/image" Target="../media/image63.png"/><Relationship Id="rId31" Type="http://schemas.openxmlformats.org/officeDocument/2006/relationships/image" Target="../media/image111.png"/><Relationship Id="rId44" Type="http://schemas.openxmlformats.org/officeDocument/2006/relationships/image" Target="../media/image124.png"/><Relationship Id="rId4" Type="http://schemas.openxmlformats.org/officeDocument/2006/relationships/image" Target="../media/image27.png"/><Relationship Id="rId9" Type="http://schemas.openxmlformats.org/officeDocument/2006/relationships/image" Target="../media/image2.png"/><Relationship Id="rId14" Type="http://schemas.openxmlformats.org/officeDocument/2006/relationships/image" Target="../media/image34.png"/><Relationship Id="rId22" Type="http://schemas.openxmlformats.org/officeDocument/2006/relationships/image" Target="../media/image79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43" Type="http://schemas.openxmlformats.org/officeDocument/2006/relationships/image" Target="../media/image123.png"/><Relationship Id="rId8" Type="http://schemas.openxmlformats.org/officeDocument/2006/relationships/image" Target="../media/image76.png"/><Relationship Id="rId3" Type="http://schemas.openxmlformats.org/officeDocument/2006/relationships/image" Target="../media/image26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30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6.png"/><Relationship Id="rId20" Type="http://schemas.openxmlformats.org/officeDocument/2006/relationships/image" Target="../media/image64.png"/><Relationship Id="rId41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64.png"/><Relationship Id="rId26" Type="http://schemas.openxmlformats.org/officeDocument/2006/relationships/image" Target="../media/image28.png"/><Relationship Id="rId39" Type="http://schemas.openxmlformats.org/officeDocument/2006/relationships/image" Target="../media/image143.png"/><Relationship Id="rId21" Type="http://schemas.openxmlformats.org/officeDocument/2006/relationships/image" Target="../media/image30.png"/><Relationship Id="rId34" Type="http://schemas.openxmlformats.org/officeDocument/2006/relationships/image" Target="../media/image138.png"/><Relationship Id="rId42" Type="http://schemas.openxmlformats.org/officeDocument/2006/relationships/image" Target="../media/image146.png"/><Relationship Id="rId47" Type="http://schemas.openxmlformats.org/officeDocument/2006/relationships/image" Target="../media/image15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9" Type="http://schemas.openxmlformats.org/officeDocument/2006/relationships/image" Target="../media/image133.png"/><Relationship Id="rId11" Type="http://schemas.openxmlformats.org/officeDocument/2006/relationships/image" Target="../media/image77.png"/><Relationship Id="rId24" Type="http://schemas.openxmlformats.org/officeDocument/2006/relationships/image" Target="../media/image129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5" Type="http://schemas.openxmlformats.org/officeDocument/2006/relationships/image" Target="../media/image1.png"/><Relationship Id="rId15" Type="http://schemas.openxmlformats.org/officeDocument/2006/relationships/image" Target="../media/image38.png"/><Relationship Id="rId23" Type="http://schemas.openxmlformats.org/officeDocument/2006/relationships/image" Target="../media/image128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49" Type="http://schemas.openxmlformats.org/officeDocument/2006/relationships/image" Target="../media/image153.png"/><Relationship Id="rId10" Type="http://schemas.openxmlformats.org/officeDocument/2006/relationships/image" Target="../media/image104.png"/><Relationship Id="rId19" Type="http://schemas.openxmlformats.org/officeDocument/2006/relationships/image" Target="../media/image75.png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4" Type="http://schemas.openxmlformats.org/officeDocument/2006/relationships/image" Target="../media/image27.png"/><Relationship Id="rId9" Type="http://schemas.openxmlformats.org/officeDocument/2006/relationships/image" Target="../media/image2.png"/><Relationship Id="rId14" Type="http://schemas.openxmlformats.org/officeDocument/2006/relationships/image" Target="../media/image78.png"/><Relationship Id="rId22" Type="http://schemas.openxmlformats.org/officeDocument/2006/relationships/image" Target="../media/image34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7.png"/><Relationship Id="rId48" Type="http://schemas.openxmlformats.org/officeDocument/2006/relationships/image" Target="../media/image152.png"/><Relationship Id="rId8" Type="http://schemas.openxmlformats.org/officeDocument/2006/relationships/image" Target="../media/image127.png"/><Relationship Id="rId3" Type="http://schemas.openxmlformats.org/officeDocument/2006/relationships/image" Target="../media/image26.png"/><Relationship Id="rId12" Type="http://schemas.openxmlformats.org/officeDocument/2006/relationships/image" Target="../media/image32.png"/><Relationship Id="rId17" Type="http://schemas.openxmlformats.org/officeDocument/2006/relationships/image" Target="../media/image63.png"/><Relationship Id="rId25" Type="http://schemas.openxmlformats.org/officeDocument/2006/relationships/image" Target="../media/image130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50.png"/><Relationship Id="rId20" Type="http://schemas.openxmlformats.org/officeDocument/2006/relationships/image" Target="../media/image79.png"/><Relationship Id="rId41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3.png"/><Relationship Id="rId26" Type="http://schemas.openxmlformats.org/officeDocument/2006/relationships/image" Target="../media/image28.png"/><Relationship Id="rId39" Type="http://schemas.openxmlformats.org/officeDocument/2006/relationships/image" Target="../media/image171.png"/><Relationship Id="rId21" Type="http://schemas.openxmlformats.org/officeDocument/2006/relationships/image" Target="../media/image75.png"/><Relationship Id="rId34" Type="http://schemas.openxmlformats.org/officeDocument/2006/relationships/image" Target="../media/image166.png"/><Relationship Id="rId42" Type="http://schemas.openxmlformats.org/officeDocument/2006/relationships/image" Target="../media/image174.png"/><Relationship Id="rId47" Type="http://schemas.openxmlformats.org/officeDocument/2006/relationships/image" Target="../media/image17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9" Type="http://schemas.openxmlformats.org/officeDocument/2006/relationships/image" Target="../media/image161.png"/><Relationship Id="rId11" Type="http://schemas.openxmlformats.org/officeDocument/2006/relationships/image" Target="../media/image157.png"/><Relationship Id="rId24" Type="http://schemas.openxmlformats.org/officeDocument/2006/relationships/image" Target="../media/image128.png"/><Relationship Id="rId32" Type="http://schemas.openxmlformats.org/officeDocument/2006/relationships/image" Target="../media/image164.png"/><Relationship Id="rId37" Type="http://schemas.openxmlformats.org/officeDocument/2006/relationships/image" Target="../media/image169.png"/><Relationship Id="rId40" Type="http://schemas.openxmlformats.org/officeDocument/2006/relationships/image" Target="../media/image172.png"/><Relationship Id="rId45" Type="http://schemas.openxmlformats.org/officeDocument/2006/relationships/image" Target="../media/image177.png"/><Relationship Id="rId5" Type="http://schemas.openxmlformats.org/officeDocument/2006/relationships/image" Target="../media/image1.png"/><Relationship Id="rId15" Type="http://schemas.openxmlformats.org/officeDocument/2006/relationships/image" Target="../media/image33.png"/><Relationship Id="rId23" Type="http://schemas.openxmlformats.org/officeDocument/2006/relationships/image" Target="../media/image34.png"/><Relationship Id="rId28" Type="http://schemas.openxmlformats.org/officeDocument/2006/relationships/image" Target="../media/image160.png"/><Relationship Id="rId36" Type="http://schemas.openxmlformats.org/officeDocument/2006/relationships/image" Target="../media/image168.png"/><Relationship Id="rId49" Type="http://schemas.openxmlformats.org/officeDocument/2006/relationships/image" Target="../media/image181.png"/><Relationship Id="rId10" Type="http://schemas.openxmlformats.org/officeDocument/2006/relationships/image" Target="../media/image156.png"/><Relationship Id="rId19" Type="http://schemas.openxmlformats.org/officeDocument/2006/relationships/image" Target="../media/image64.png"/><Relationship Id="rId31" Type="http://schemas.openxmlformats.org/officeDocument/2006/relationships/image" Target="../media/image163.png"/><Relationship Id="rId44" Type="http://schemas.openxmlformats.org/officeDocument/2006/relationships/image" Target="../media/image176.png"/><Relationship Id="rId4" Type="http://schemas.openxmlformats.org/officeDocument/2006/relationships/image" Target="../media/image27.png"/><Relationship Id="rId9" Type="http://schemas.openxmlformats.org/officeDocument/2006/relationships/image" Target="../media/image155.png"/><Relationship Id="rId14" Type="http://schemas.openxmlformats.org/officeDocument/2006/relationships/image" Target="../media/image32.png"/><Relationship Id="rId22" Type="http://schemas.openxmlformats.org/officeDocument/2006/relationships/image" Target="../media/image30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Relationship Id="rId35" Type="http://schemas.openxmlformats.org/officeDocument/2006/relationships/image" Target="../media/image167.png"/><Relationship Id="rId43" Type="http://schemas.openxmlformats.org/officeDocument/2006/relationships/image" Target="../media/image175.png"/><Relationship Id="rId48" Type="http://schemas.openxmlformats.org/officeDocument/2006/relationships/image" Target="../media/image180.png"/><Relationship Id="rId8" Type="http://schemas.openxmlformats.org/officeDocument/2006/relationships/image" Target="../media/image154.png"/><Relationship Id="rId3" Type="http://schemas.openxmlformats.org/officeDocument/2006/relationships/image" Target="../media/image26.png"/><Relationship Id="rId12" Type="http://schemas.openxmlformats.org/officeDocument/2006/relationships/image" Target="../media/image77.png"/><Relationship Id="rId17" Type="http://schemas.openxmlformats.org/officeDocument/2006/relationships/image" Target="../media/image35.png"/><Relationship Id="rId25" Type="http://schemas.openxmlformats.org/officeDocument/2006/relationships/image" Target="../media/image129.png"/><Relationship Id="rId33" Type="http://schemas.openxmlformats.org/officeDocument/2006/relationships/image" Target="../media/image165.png"/><Relationship Id="rId38" Type="http://schemas.openxmlformats.org/officeDocument/2006/relationships/image" Target="../media/image170.png"/><Relationship Id="rId46" Type="http://schemas.openxmlformats.org/officeDocument/2006/relationships/image" Target="../media/image178.png"/><Relationship Id="rId20" Type="http://schemas.openxmlformats.org/officeDocument/2006/relationships/image" Target="../media/image158.png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158.png"/><Relationship Id="rId26" Type="http://schemas.openxmlformats.org/officeDocument/2006/relationships/image" Target="../media/image159.png"/><Relationship Id="rId39" Type="http://schemas.openxmlformats.org/officeDocument/2006/relationships/image" Target="../media/image192.png"/><Relationship Id="rId21" Type="http://schemas.openxmlformats.org/officeDocument/2006/relationships/image" Target="../media/image33.png"/><Relationship Id="rId34" Type="http://schemas.openxmlformats.org/officeDocument/2006/relationships/image" Target="../media/image188.png"/><Relationship Id="rId42" Type="http://schemas.openxmlformats.org/officeDocument/2006/relationships/image" Target="../media/image195.png"/><Relationship Id="rId47" Type="http://schemas.openxmlformats.org/officeDocument/2006/relationships/image" Target="../media/image200.png"/><Relationship Id="rId50" Type="http://schemas.openxmlformats.org/officeDocument/2006/relationships/image" Target="../media/image203.png"/><Relationship Id="rId55" Type="http://schemas.openxmlformats.org/officeDocument/2006/relationships/image" Target="../media/image20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3.png"/><Relationship Id="rId29" Type="http://schemas.openxmlformats.org/officeDocument/2006/relationships/image" Target="../media/image184.png"/><Relationship Id="rId11" Type="http://schemas.openxmlformats.org/officeDocument/2006/relationships/image" Target="../media/image157.png"/><Relationship Id="rId24" Type="http://schemas.openxmlformats.org/officeDocument/2006/relationships/image" Target="../media/image182.png"/><Relationship Id="rId32" Type="http://schemas.openxmlformats.org/officeDocument/2006/relationships/image" Target="../media/image186.png"/><Relationship Id="rId37" Type="http://schemas.openxmlformats.org/officeDocument/2006/relationships/image" Target="../media/image28.png"/><Relationship Id="rId40" Type="http://schemas.openxmlformats.org/officeDocument/2006/relationships/image" Target="../media/image193.png"/><Relationship Id="rId45" Type="http://schemas.openxmlformats.org/officeDocument/2006/relationships/image" Target="../media/image198.png"/><Relationship Id="rId53" Type="http://schemas.openxmlformats.org/officeDocument/2006/relationships/image" Target="../media/image206.png"/><Relationship Id="rId5" Type="http://schemas.openxmlformats.org/officeDocument/2006/relationships/image" Target="../media/image1.png"/><Relationship Id="rId19" Type="http://schemas.openxmlformats.org/officeDocument/2006/relationships/image" Target="../media/image75.png"/><Relationship Id="rId4" Type="http://schemas.openxmlformats.org/officeDocument/2006/relationships/image" Target="../media/image27.png"/><Relationship Id="rId9" Type="http://schemas.openxmlformats.org/officeDocument/2006/relationships/image" Target="../media/image155.png"/><Relationship Id="rId14" Type="http://schemas.openxmlformats.org/officeDocument/2006/relationships/image" Target="../media/image38.png"/><Relationship Id="rId22" Type="http://schemas.openxmlformats.org/officeDocument/2006/relationships/image" Target="../media/image30.png"/><Relationship Id="rId27" Type="http://schemas.openxmlformats.org/officeDocument/2006/relationships/image" Target="../media/image160.png"/><Relationship Id="rId30" Type="http://schemas.openxmlformats.org/officeDocument/2006/relationships/image" Target="../media/image170.png"/><Relationship Id="rId35" Type="http://schemas.openxmlformats.org/officeDocument/2006/relationships/image" Target="../media/image189.png"/><Relationship Id="rId43" Type="http://schemas.openxmlformats.org/officeDocument/2006/relationships/image" Target="../media/image196.png"/><Relationship Id="rId48" Type="http://schemas.openxmlformats.org/officeDocument/2006/relationships/image" Target="../media/image201.png"/><Relationship Id="rId56" Type="http://schemas.openxmlformats.org/officeDocument/2006/relationships/image" Target="../media/image209.png"/><Relationship Id="rId8" Type="http://schemas.openxmlformats.org/officeDocument/2006/relationships/image" Target="../media/image154.png"/><Relationship Id="rId51" Type="http://schemas.openxmlformats.org/officeDocument/2006/relationships/image" Target="../media/image204.png"/><Relationship Id="rId3" Type="http://schemas.openxmlformats.org/officeDocument/2006/relationships/image" Target="../media/image26.png"/><Relationship Id="rId12" Type="http://schemas.openxmlformats.org/officeDocument/2006/relationships/image" Target="../media/image77.png"/><Relationship Id="rId17" Type="http://schemas.openxmlformats.org/officeDocument/2006/relationships/image" Target="../media/image64.png"/><Relationship Id="rId25" Type="http://schemas.openxmlformats.org/officeDocument/2006/relationships/image" Target="../media/image129.png"/><Relationship Id="rId33" Type="http://schemas.openxmlformats.org/officeDocument/2006/relationships/image" Target="../media/image187.png"/><Relationship Id="rId38" Type="http://schemas.openxmlformats.org/officeDocument/2006/relationships/image" Target="../media/image191.png"/><Relationship Id="rId46" Type="http://schemas.openxmlformats.org/officeDocument/2006/relationships/image" Target="../media/image199.png"/><Relationship Id="rId20" Type="http://schemas.openxmlformats.org/officeDocument/2006/relationships/image" Target="../media/image32.png"/><Relationship Id="rId41" Type="http://schemas.openxmlformats.org/officeDocument/2006/relationships/image" Target="../media/image194.png"/><Relationship Id="rId54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5" Type="http://schemas.openxmlformats.org/officeDocument/2006/relationships/image" Target="../media/image35.png"/><Relationship Id="rId23" Type="http://schemas.openxmlformats.org/officeDocument/2006/relationships/image" Target="../media/image34.png"/><Relationship Id="rId28" Type="http://schemas.openxmlformats.org/officeDocument/2006/relationships/image" Target="../media/image183.png"/><Relationship Id="rId36" Type="http://schemas.openxmlformats.org/officeDocument/2006/relationships/image" Target="../media/image190.png"/><Relationship Id="rId49" Type="http://schemas.openxmlformats.org/officeDocument/2006/relationships/image" Target="../media/image202.png"/><Relationship Id="rId57" Type="http://schemas.openxmlformats.org/officeDocument/2006/relationships/image" Target="../media/image210.png"/><Relationship Id="rId10" Type="http://schemas.openxmlformats.org/officeDocument/2006/relationships/image" Target="../media/image156.png"/><Relationship Id="rId31" Type="http://schemas.openxmlformats.org/officeDocument/2006/relationships/image" Target="../media/image185.png"/><Relationship Id="rId44" Type="http://schemas.openxmlformats.org/officeDocument/2006/relationships/image" Target="../media/image197.png"/><Relationship Id="rId52" Type="http://schemas.openxmlformats.org/officeDocument/2006/relationships/image" Target="../media/image20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55" Type="http://schemas.openxmlformats.org/officeDocument/2006/relationships/image" Target="../media/image90.png"/><Relationship Id="rId63" Type="http://schemas.openxmlformats.org/officeDocument/2006/relationships/image" Target="../media/image10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9" Type="http://schemas.openxmlformats.org/officeDocument/2006/relationships/image" Target="../media/image50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image" Target="../media/image98.png"/><Relationship Id="rId5" Type="http://schemas.openxmlformats.org/officeDocument/2006/relationships/image" Target="../media/image28.png"/><Relationship Id="rId61" Type="http://schemas.openxmlformats.org/officeDocument/2006/relationships/image" Target="../media/image94.png"/><Relationship Id="rId19" Type="http://schemas.openxmlformats.org/officeDocument/2006/relationships/image" Target="../media/image4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56" Type="http://schemas.openxmlformats.org/officeDocument/2006/relationships/image" Target="../media/image91.png"/><Relationship Id="rId64" Type="http://schemas.openxmlformats.org/officeDocument/2006/relationships/image" Target="../media/image92.png"/><Relationship Id="rId8" Type="http://schemas.openxmlformats.org/officeDocument/2006/relationships/image" Target="../media/image2.png"/><Relationship Id="rId51" Type="http://schemas.openxmlformats.org/officeDocument/2006/relationships/image" Target="../media/image72.png"/><Relationship Id="rId3" Type="http://schemas.openxmlformats.org/officeDocument/2006/relationships/image" Target="../media/image26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59" Type="http://schemas.openxmlformats.org/officeDocument/2006/relationships/image" Target="../media/image99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Relationship Id="rId54" Type="http://schemas.openxmlformats.org/officeDocument/2006/relationships/image" Target="../media/image75.png"/><Relationship Id="rId6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57" Type="http://schemas.openxmlformats.org/officeDocument/2006/relationships/image" Target="../media/image96.png"/><Relationship Id="rId10" Type="http://schemas.openxmlformats.org/officeDocument/2006/relationships/image" Target="../media/image31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60" Type="http://schemas.openxmlformats.org/officeDocument/2006/relationships/image" Target="../media/image102.png"/><Relationship Id="rId65" Type="http://schemas.openxmlformats.org/officeDocument/2006/relationships/image" Target="../media/image10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54.png"/><Relationship Id="rId26" Type="http://schemas.openxmlformats.org/officeDocument/2006/relationships/image" Target="../media/image106.png"/><Relationship Id="rId39" Type="http://schemas.openxmlformats.org/officeDocument/2006/relationships/image" Target="../media/image119.png"/><Relationship Id="rId21" Type="http://schemas.openxmlformats.org/officeDocument/2006/relationships/image" Target="../media/image75.png"/><Relationship Id="rId34" Type="http://schemas.openxmlformats.org/officeDocument/2006/relationships/image" Target="../media/image114.png"/><Relationship Id="rId42" Type="http://schemas.openxmlformats.org/officeDocument/2006/relationships/image" Target="../media/image122.png"/><Relationship Id="rId47" Type="http://schemas.openxmlformats.org/officeDocument/2006/relationships/image" Target="../media/image138.png"/><Relationship Id="rId50" Type="http://schemas.openxmlformats.org/officeDocument/2006/relationships/image" Target="../media/image148.png"/><Relationship Id="rId55" Type="http://schemas.openxmlformats.org/officeDocument/2006/relationships/image" Target="../media/image15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29" Type="http://schemas.openxmlformats.org/officeDocument/2006/relationships/image" Target="../media/image109.png"/><Relationship Id="rId11" Type="http://schemas.openxmlformats.org/officeDocument/2006/relationships/image" Target="../media/image77.png"/><Relationship Id="rId24" Type="http://schemas.openxmlformats.org/officeDocument/2006/relationships/image" Target="../media/image36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53" Type="http://schemas.openxmlformats.org/officeDocument/2006/relationships/image" Target="../media/image145.png"/><Relationship Id="rId58" Type="http://schemas.openxmlformats.org/officeDocument/2006/relationships/image" Target="../media/image153.png"/><Relationship Id="rId5" Type="http://schemas.openxmlformats.org/officeDocument/2006/relationships/image" Target="../media/image28.png"/><Relationship Id="rId19" Type="http://schemas.openxmlformats.org/officeDocument/2006/relationships/image" Target="../media/image63.png"/><Relationship Id="rId4" Type="http://schemas.openxmlformats.org/officeDocument/2006/relationships/image" Target="../media/image27.png"/><Relationship Id="rId9" Type="http://schemas.openxmlformats.org/officeDocument/2006/relationships/image" Target="../media/image2.png"/><Relationship Id="rId14" Type="http://schemas.openxmlformats.org/officeDocument/2006/relationships/image" Target="../media/image34.png"/><Relationship Id="rId22" Type="http://schemas.openxmlformats.org/officeDocument/2006/relationships/image" Target="../media/image79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43" Type="http://schemas.openxmlformats.org/officeDocument/2006/relationships/image" Target="../media/image123.png"/><Relationship Id="rId48" Type="http://schemas.openxmlformats.org/officeDocument/2006/relationships/image" Target="../media/image139.png"/><Relationship Id="rId56" Type="http://schemas.openxmlformats.org/officeDocument/2006/relationships/image" Target="../media/image131.png"/><Relationship Id="rId8" Type="http://schemas.openxmlformats.org/officeDocument/2006/relationships/image" Target="../media/image76.png"/><Relationship Id="rId51" Type="http://schemas.openxmlformats.org/officeDocument/2006/relationships/image" Target="../media/image150.png"/><Relationship Id="rId3" Type="http://schemas.openxmlformats.org/officeDocument/2006/relationships/image" Target="../media/image26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30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6.png"/><Relationship Id="rId20" Type="http://schemas.openxmlformats.org/officeDocument/2006/relationships/image" Target="../media/image64.png"/><Relationship Id="rId41" Type="http://schemas.openxmlformats.org/officeDocument/2006/relationships/image" Target="../media/image121.png"/><Relationship Id="rId54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5" Type="http://schemas.openxmlformats.org/officeDocument/2006/relationships/image" Target="../media/image78.png"/><Relationship Id="rId23" Type="http://schemas.openxmlformats.org/officeDocument/2006/relationships/image" Target="../media/image105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49" Type="http://schemas.openxmlformats.org/officeDocument/2006/relationships/image" Target="../media/image141.png"/><Relationship Id="rId57" Type="http://schemas.openxmlformats.org/officeDocument/2006/relationships/image" Target="../media/image152.png"/><Relationship Id="rId10" Type="http://schemas.openxmlformats.org/officeDocument/2006/relationships/image" Target="../media/image104.png"/><Relationship Id="rId31" Type="http://schemas.openxmlformats.org/officeDocument/2006/relationships/image" Target="../media/image111.png"/><Relationship Id="rId44" Type="http://schemas.openxmlformats.org/officeDocument/2006/relationships/image" Target="../media/image124.png"/><Relationship Id="rId52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9492" y="-18627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Getting to know you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Just Like Me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It’s Me 1, 2, 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2318" y="2068634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Light and Dark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Alive in 5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82280" y="294996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Growing 6, 7, 8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Building 9 and 10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To 20 and beyond!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34087" y="449911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First, then, now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523564" y="5000427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Find my pattern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827574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On the move</a:t>
            </a: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1" y="168757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1" y="164985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3" y="3180890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4" y="318312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1" y="473260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6" y="4703556"/>
            <a:ext cx="330169" cy="3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724486" y="-23364"/>
            <a:ext cx="4999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EYFS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16200000">
            <a:off x="765627" y="6033203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2F881E72-6D66-44E9-8753-DD4957CCCFDF}"/>
              </a:ext>
            </a:extLst>
          </p:cNvPr>
          <p:cNvSpPr/>
          <p:nvPr/>
        </p:nvSpPr>
        <p:spPr>
          <a:xfrm>
            <a:off x="145252" y="7352710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C3A10-5F77-4085-9234-5BE46954F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78" y="1529781"/>
            <a:ext cx="873280" cy="141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1F8A3-5E11-4826-9310-616788C03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628" y="867143"/>
            <a:ext cx="1111838" cy="721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BC875-72F9-4313-A3A7-F8810D3DC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700" y="869147"/>
            <a:ext cx="1111838" cy="722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0D475-759F-4DCB-97F9-4A3F58147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8407" y="761753"/>
            <a:ext cx="1016684" cy="872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0CCBF-28E2-4FA8-B90D-819CCC89F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0905" y="774091"/>
            <a:ext cx="982826" cy="848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30FD5-ABFA-402A-B43D-AE57FE0CB7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0797" y="2954540"/>
            <a:ext cx="968943" cy="836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520BF-DBCC-48BB-86E9-17320FC128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3245" y="3780610"/>
            <a:ext cx="939667" cy="814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DB883-A6B2-41D0-8F40-5390E2EFC8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6300" y="3647202"/>
            <a:ext cx="923635" cy="634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71B0FB-8D46-4218-BE79-B7F8783A11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1057" y="3653570"/>
            <a:ext cx="929496" cy="6274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56E627-A3C2-4DB3-BFC1-E73F71706C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4551" y="3638778"/>
            <a:ext cx="872388" cy="6015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2EA890-076F-4F7F-B458-95753EE884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3198" y="3645696"/>
            <a:ext cx="877151" cy="5942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D0F82B-1312-4F0C-85E4-FC54827105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811" y="4430987"/>
            <a:ext cx="849221" cy="5836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5BCA30-C9C9-4C73-9D38-239C61E5B6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912" y="5018514"/>
            <a:ext cx="833941" cy="5777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3A288A-E660-4550-9CD5-6E92074793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60560" y="5193584"/>
            <a:ext cx="835080" cy="5909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D8EACA-23E8-4F6D-8052-33E60B59C9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95640" y="5186541"/>
            <a:ext cx="1012094" cy="6046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EA75FA-6819-4702-9DB6-A452E427CC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34805" y="5185324"/>
            <a:ext cx="819085" cy="5796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E9AB0D-2AD6-4ABF-B650-F07FEF430B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53849" y="5186263"/>
            <a:ext cx="938876" cy="56573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68A7872-F701-44BC-BFD1-0B3B708EE5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36706" y="5886092"/>
            <a:ext cx="813034" cy="5763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076E27-014A-4E17-8D29-B6CB2851711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42581" y="6444366"/>
            <a:ext cx="802078" cy="4805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6CDF211-A441-4F13-9012-BBC2322189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02268" y="6684185"/>
            <a:ext cx="774269" cy="5502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54D7C5F-EED4-438A-98B6-9601EE152E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69397" y="6679592"/>
            <a:ext cx="910352" cy="547754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F7223F77-353E-4DDE-897C-83F92DC0B30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5928" y="7879815"/>
            <a:ext cx="6343189" cy="35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1315" y="40300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7536" y="1820109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5042" y="290667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6576" y="27974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1821" y="1658585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Addition, Subtraction, multiplication and division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99161" y="1438370"/>
            <a:ext cx="1178739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1895743" y="2979246"/>
            <a:ext cx="1473412" cy="9510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Perimeter and area and volume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01642" y="2602981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2261626" y="440431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Decimals and percentages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609235" y="5402496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Properties of shape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2730920" y="6339495"/>
            <a:ext cx="1368111" cy="74663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18797" y="6807706"/>
            <a:ext cx="1249473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Measuring: Converting units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2" y="268354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49" y="2033693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96" y="1783550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48" y="1661515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0" y="3198340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43" y="6269319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08" y="625656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23808" y="51384"/>
            <a:ext cx="42425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5/6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527493" y="7472133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5" y="9441066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6" y="349099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05" y="216680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10" y="147850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91" y="3076409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7" y="266248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47" y="4446787"/>
            <a:ext cx="285219" cy="2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01" y="544179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63" y="6757602"/>
            <a:ext cx="278865" cy="2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6" y="685801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80" y="10498847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1581168" y="1058738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1567470" y="1090986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1573227" y="1123551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342206" y="8396662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19" y="2149771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72" y="2306861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8" y="7364763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8" y="2653520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0" y="8616570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03" y="8768493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95" y="3004137"/>
            <a:ext cx="234606" cy="2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26" y="4458836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78" y="5432382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Arrow Icon 1920919">
            <a:extLst>
              <a:ext uri="{FF2B5EF4-FFF2-40B4-BE49-F238E27FC236}">
                <a16:creationId xmlns:a16="http://schemas.microsoft.com/office/drawing/2014/main" id="{4055D560-CBB8-4C56-BF5C-08615398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39" y="7765320"/>
            <a:ext cx="261770" cy="2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76" y="6313776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2" descr="measure Icon 2558568">
            <a:extLst>
              <a:ext uri="{FF2B5EF4-FFF2-40B4-BE49-F238E27FC236}">
                <a16:creationId xmlns:a16="http://schemas.microsoft.com/office/drawing/2014/main" id="{48695FE0-DE7A-4260-B4EB-C61FA1D8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33" y="8710624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70" y="912208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00" y="9090270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cent Icon 218926">
            <a:extLst>
              <a:ext uri="{FF2B5EF4-FFF2-40B4-BE49-F238E27FC236}">
                <a16:creationId xmlns:a16="http://schemas.microsoft.com/office/drawing/2014/main" id="{D5EA8FCB-46CD-42E0-9F3C-7AB26731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43" y="4323737"/>
            <a:ext cx="456093" cy="4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8EB4E-4C8C-473B-910B-80835B98742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8197" y="9088893"/>
            <a:ext cx="809625" cy="16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7F269F-2472-4000-92F4-6B87F9F3B8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42156" y="8933313"/>
            <a:ext cx="793765" cy="1294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5E18DC-65B1-4D32-A6AB-263E1A62BC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54010" y="9154965"/>
            <a:ext cx="1025778" cy="524458"/>
          </a:xfrm>
          <a:prstGeom prst="rect">
            <a:avLst/>
          </a:prstGeom>
        </p:spPr>
      </p:pic>
      <p:pic>
        <p:nvPicPr>
          <p:cNvPr id="137" name="Picture 4" descr="Cylinder Icon 1060288">
            <a:extLst>
              <a:ext uri="{FF2B5EF4-FFF2-40B4-BE49-F238E27FC236}">
                <a16:creationId xmlns:a16="http://schemas.microsoft.com/office/drawing/2014/main" id="{1F7FC030-72A5-4616-93FA-F24205D5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00" y="8699278"/>
            <a:ext cx="282699" cy="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95E0C-76BD-4381-8911-D470E5EF52D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21016" y="9778668"/>
            <a:ext cx="602751" cy="3485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939793-B0E7-48EB-B721-AF6851D81E6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60678" y="9437364"/>
            <a:ext cx="866448" cy="790634"/>
          </a:xfrm>
          <a:prstGeom prst="rect">
            <a:avLst/>
          </a:prstGeom>
        </p:spPr>
      </p:pic>
      <p:pic>
        <p:nvPicPr>
          <p:cNvPr id="150" name="Picture 2" descr="Percent Icon 218926">
            <a:extLst>
              <a:ext uri="{FF2B5EF4-FFF2-40B4-BE49-F238E27FC236}">
                <a16:creationId xmlns:a16="http://schemas.microsoft.com/office/drawing/2014/main" id="{BD2B63F7-A824-436F-BA0B-66645F8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74" y="9020833"/>
            <a:ext cx="456093" cy="4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E15667-85B7-4B38-893B-488BD7BC11E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0844" y="1065874"/>
            <a:ext cx="1130113" cy="1428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9C08E-BF36-496B-8504-CE86C0CAB9F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69371" y="422206"/>
            <a:ext cx="885594" cy="12451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D20DB4-47FE-402E-92D2-32BACAFA077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31196" y="788966"/>
            <a:ext cx="1016606" cy="682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7F72C2-9D5A-41A8-8B41-06754C55310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672044" y="1996216"/>
            <a:ext cx="970100" cy="799907"/>
          </a:xfrm>
          <a:prstGeom prst="rect">
            <a:avLst/>
          </a:prstGeom>
        </p:spPr>
      </p:pic>
      <p:pic>
        <p:nvPicPr>
          <p:cNvPr id="6150" name="Picture 6" descr="Graph Icon 32966">
            <a:extLst>
              <a:ext uri="{FF2B5EF4-FFF2-40B4-BE49-F238E27FC236}">
                <a16:creationId xmlns:a16="http://schemas.microsoft.com/office/drawing/2014/main" id="{DC1365B8-A8B3-4AE6-A98E-37A5569A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69" y="1428632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F65890-4048-466A-B79A-C10ACCF4048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48496" y="1398615"/>
            <a:ext cx="892025" cy="21395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22C69A-2596-4770-BC6D-DB3BBEA1CD0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65656" y="3501658"/>
            <a:ext cx="657219" cy="847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5AFA32-CD49-4226-96B7-AC0EF6BAE94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8797" y="3547171"/>
            <a:ext cx="1525844" cy="14716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C880AA-C690-4D55-83E2-44859B81FF0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16052" y="5082586"/>
            <a:ext cx="1009974" cy="11824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2E75BD-5782-4262-8139-6230BB165A2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30699" y="5161421"/>
            <a:ext cx="950591" cy="9981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F7C3C6-CBB2-48AA-8503-93D38C9EEEB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655800" y="4732768"/>
            <a:ext cx="1506720" cy="6362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05BF55-DA8C-46AA-83CC-20ADA6361D0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502447" y="6320813"/>
            <a:ext cx="1045169" cy="12986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62CE11-7BF1-4764-B6BA-46ABD2577BB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118227" y="6341001"/>
            <a:ext cx="521579" cy="12441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E8ECCF-852A-4940-A543-67FA5E39357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17016" y="7434985"/>
            <a:ext cx="828057" cy="1257051"/>
          </a:xfrm>
          <a:prstGeom prst="rect">
            <a:avLst/>
          </a:prstGeom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15" y="767939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1D8E752-CE75-4DD6-9C92-DA4D32083B0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225193" y="524636"/>
            <a:ext cx="775552" cy="13816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89D4025-6B6A-412E-A439-6DC70AF4F85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898153" y="432633"/>
            <a:ext cx="1531634" cy="9587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F7722D1-F415-40AE-B421-6C548222C65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460452" y="546052"/>
            <a:ext cx="1408862" cy="819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951D60-E0B8-4754-AA3B-D373ECB7B18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683369" y="1965284"/>
            <a:ext cx="858582" cy="10393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A90690A-65A4-4253-A9C7-C10BED7A581C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832052" y="3325115"/>
            <a:ext cx="950724" cy="8149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D61719CF-F1C2-44A2-A04E-C0993F1BB2B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826158" y="3198340"/>
            <a:ext cx="821120" cy="862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CDF85C5B-1E5B-42B4-9806-668051633E2E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0271" y="5019406"/>
            <a:ext cx="1411867" cy="8529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EB794D9-56BE-491E-90B3-A8A8CE7C4D6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9926" y="5879412"/>
            <a:ext cx="1195637" cy="8726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088A44F6-18F7-4941-B03F-F5AA3EB1852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693784" y="5383605"/>
            <a:ext cx="872977" cy="9051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8E2FA85A-66BC-483E-BA46-0B8060D6434F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585316" y="5345748"/>
            <a:ext cx="961652" cy="6765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4325241F-0A4E-4838-914A-2E20BC8D634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178010" y="4191981"/>
            <a:ext cx="922108" cy="1105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0563639-FCDD-474E-8634-BFD5C9199E1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049149" y="7619474"/>
            <a:ext cx="760023" cy="13653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B9A03196-86AB-4B2A-9143-166A57E9EFA9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660062" y="6120848"/>
            <a:ext cx="506543" cy="16308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FE68A64B-93A3-4E03-A8F0-14AEB0681496}"/>
              </a:ext>
            </a:extLst>
          </p:cNvPr>
          <p:cNvSpPr/>
          <p:nvPr/>
        </p:nvSpPr>
        <p:spPr>
          <a:xfrm>
            <a:off x="1683045" y="7097499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Number: Algebra</a:t>
            </a:r>
          </a:p>
        </p:txBody>
      </p:sp>
      <p:pic>
        <p:nvPicPr>
          <p:cNvPr id="180" name="Picture 28" descr="traffic lights Icon 1424962">
            <a:extLst>
              <a:ext uri="{FF2B5EF4-FFF2-40B4-BE49-F238E27FC236}">
                <a16:creationId xmlns:a16="http://schemas.microsoft.com/office/drawing/2014/main" id="{1138B70A-D193-4563-A8F3-1F66DB16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38" y="718371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Coordinate system Icon 1720555">
            <a:extLst>
              <a:ext uri="{FF2B5EF4-FFF2-40B4-BE49-F238E27FC236}">
                <a16:creationId xmlns:a16="http://schemas.microsoft.com/office/drawing/2014/main" id="{5A601DAA-7475-4050-B16F-70FE79B0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68" y="8104962"/>
            <a:ext cx="219376" cy="2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70819D12-0C44-424F-860D-2C931804C92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498978" y="7123095"/>
            <a:ext cx="836453" cy="12774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9B503718-E41B-497E-B760-B5D2E3982786}"/>
              </a:ext>
            </a:extLst>
          </p:cNvPr>
          <p:cNvSpPr/>
          <p:nvPr/>
        </p:nvSpPr>
        <p:spPr>
          <a:xfrm>
            <a:off x="3625016" y="7619474"/>
            <a:ext cx="862352" cy="99709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Ratio</a:t>
            </a:r>
          </a:p>
        </p:txBody>
      </p:sp>
      <p:pic>
        <p:nvPicPr>
          <p:cNvPr id="186" name="Picture 28" descr="traffic lights Icon 1424962">
            <a:extLst>
              <a:ext uri="{FF2B5EF4-FFF2-40B4-BE49-F238E27FC236}">
                <a16:creationId xmlns:a16="http://schemas.microsoft.com/office/drawing/2014/main" id="{EE09A699-BF17-4E8C-AC1A-29263564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46" y="764576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Colon Icon 491134">
            <a:extLst>
              <a:ext uri="{FF2B5EF4-FFF2-40B4-BE49-F238E27FC236}">
                <a16:creationId xmlns:a16="http://schemas.microsoft.com/office/drawing/2014/main" id="{EEEBC195-F488-4358-82FB-DCD4C54E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82" y="7856616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52E7E88E-2408-4C42-8158-EA8057538BCC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394611" y="8033750"/>
            <a:ext cx="932583" cy="10306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235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631118" y="2032548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8" y="387937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4" y="165709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49" y="1642148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26" y="3198482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791202" y="-23364"/>
            <a:ext cx="4866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Place Value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349009" y="7483158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1659345" y="8761830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6" y="105222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AE8953-BFAA-4980-AC71-9E450BEF12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7176" y="609850"/>
            <a:ext cx="947684" cy="168825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58678" y="3549202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137126" y="4344454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1916372" y="570291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2241593" y="7232050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B6F425-2749-7441-9571-7B16487522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5328" y="539050"/>
            <a:ext cx="807884" cy="14710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E7AD9-6B25-C04E-8440-65CA6C082B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080" y="551743"/>
            <a:ext cx="990410" cy="866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0A98F1-1F82-EE4E-BE9E-779E7847AD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1734" y="544460"/>
            <a:ext cx="555679" cy="11221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CD5639-BFFF-684A-B3E5-E12F57F84E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5861" y="2405009"/>
            <a:ext cx="788972" cy="10240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689C4A-8EFC-694A-9792-C86C543BDE9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31584" y="3506901"/>
            <a:ext cx="1072868" cy="12295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C85825-9EEF-7044-8E49-E66EACC0CED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25810" y="4572057"/>
            <a:ext cx="1280828" cy="13397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038717-AE03-684A-9405-804A2A9034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8350" y="6012537"/>
            <a:ext cx="1130113" cy="14286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350573-F7AB-234D-8CF7-7301E05645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4020" y="6961650"/>
            <a:ext cx="947684" cy="1688259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F8667274-1A02-FC43-8273-6B0FD4C3B02F}"/>
              </a:ext>
            </a:extLst>
          </p:cNvPr>
          <p:cNvSpPr txBox="1"/>
          <p:nvPr/>
        </p:nvSpPr>
        <p:spPr>
          <a:xfrm>
            <a:off x="1691736" y="5080338"/>
            <a:ext cx="34745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en-US">
              <a:solidFill>
                <a:srgbClr val="0F1111"/>
              </a:solidFill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1111"/>
                </a:solidFill>
                <a:effectLst/>
              </a:rPr>
              <a:t>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1111"/>
                </a:solidFill>
                <a:effectLst/>
              </a:rPr>
              <a:t>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1111"/>
                </a:solidFill>
                <a:effectLst/>
              </a:rPr>
              <a:t>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1111"/>
                </a:solidFill>
                <a:effectLst/>
              </a:rPr>
              <a:t> 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C99E0E-DC22-6045-9610-92EDE45BB6F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88072" y="1810077"/>
            <a:ext cx="1092200" cy="901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4428D4-72FE-A246-BBC2-25A409C7619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19584" y="2719908"/>
            <a:ext cx="990600" cy="1346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DF7ADA-D97E-0847-9B3D-96EDA4DBA93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88742" y="4953397"/>
            <a:ext cx="1016000" cy="1231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57E186-1692-1A4E-A041-55B181FD2BB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61947" y="6029182"/>
            <a:ext cx="1002934" cy="12094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E6F8CD-AE07-614F-A32E-8DF78AC9835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662" y="2204889"/>
            <a:ext cx="921935" cy="11502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C78994-7830-4E4B-BBCE-1BA7EC798B8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0775" y="4920112"/>
            <a:ext cx="1270000" cy="1054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66ED436-1637-4F4D-A2E3-7D53C6F1CF4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76947" y="607220"/>
            <a:ext cx="1360488" cy="10203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1EF6F17-E945-3D45-8FA2-D129B20DB4E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93916" y="6786877"/>
            <a:ext cx="1092200" cy="1155700"/>
          </a:xfrm>
          <a:prstGeom prst="rect">
            <a:avLst/>
          </a:prstGeom>
        </p:spPr>
      </p:pic>
      <p:pic>
        <p:nvPicPr>
          <p:cNvPr id="45" name="Picture 2" descr="Dice Icon 956286">
            <a:extLst>
              <a:ext uri="{FF2B5EF4-FFF2-40B4-BE49-F238E27FC236}">
                <a16:creationId xmlns:a16="http://schemas.microsoft.com/office/drawing/2014/main" id="{734EA22A-AA9B-6D46-B1CC-BB7FBE02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23" y="2107626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ice Icon 956286">
            <a:extLst>
              <a:ext uri="{FF2B5EF4-FFF2-40B4-BE49-F238E27FC236}">
                <a16:creationId xmlns:a16="http://schemas.microsoft.com/office/drawing/2014/main" id="{7CA0A913-3540-BC45-9B65-65BB8CB9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" y="354920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ice Icon 956286">
            <a:extLst>
              <a:ext uri="{FF2B5EF4-FFF2-40B4-BE49-F238E27FC236}">
                <a16:creationId xmlns:a16="http://schemas.microsoft.com/office/drawing/2014/main" id="{DC82B2D4-B765-C145-AF75-5268BFE7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38" y="4364725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ice Icon 956286">
            <a:extLst>
              <a:ext uri="{FF2B5EF4-FFF2-40B4-BE49-F238E27FC236}">
                <a16:creationId xmlns:a16="http://schemas.microsoft.com/office/drawing/2014/main" id="{7C2DE009-E018-A241-A9A8-BAD649E3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3" y="572719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ice Icon 956286">
            <a:extLst>
              <a:ext uri="{FF2B5EF4-FFF2-40B4-BE49-F238E27FC236}">
                <a16:creationId xmlns:a16="http://schemas.microsoft.com/office/drawing/2014/main" id="{D38D6B36-5D48-2948-A57E-03EDE846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59" y="7238603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AFB3E47-052C-6D47-AA42-63A77BE0F35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8707" y="8797610"/>
            <a:ext cx="360580" cy="14648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370B3CB-5DF3-6F48-B929-AA15618FF13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99770" y="8737909"/>
            <a:ext cx="372061" cy="15842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79B81E0-5A20-9B40-95D3-9E172F3FDB0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44067" y="9055101"/>
            <a:ext cx="946941" cy="103712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329D12D-4B5A-5B48-8441-F6EF40D814B1}"/>
              </a:ext>
            </a:extLst>
          </p:cNvPr>
          <p:cNvSpPr/>
          <p:nvPr/>
        </p:nvSpPr>
        <p:spPr>
          <a:xfrm>
            <a:off x="3009131" y="8744279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FED04B9-847E-C14E-9453-FCF02F450531}"/>
              </a:ext>
            </a:extLst>
          </p:cNvPr>
          <p:cNvSpPr/>
          <p:nvPr/>
        </p:nvSpPr>
        <p:spPr>
          <a:xfrm>
            <a:off x="4319960" y="8744279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A7FC52E-3C70-0947-A293-2FB19BB5637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06204" y="9234782"/>
            <a:ext cx="981075" cy="314325"/>
          </a:xfrm>
          <a:prstGeom prst="rect">
            <a:avLst/>
          </a:prstGeom>
        </p:spPr>
      </p:pic>
      <p:pic>
        <p:nvPicPr>
          <p:cNvPr id="7168" name="Picture 7167">
            <a:extLst>
              <a:ext uri="{FF2B5EF4-FFF2-40B4-BE49-F238E27FC236}">
                <a16:creationId xmlns:a16="http://schemas.microsoft.com/office/drawing/2014/main" id="{AFC19FEC-DDD6-0547-9359-BAF58F62DB5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584350" y="8979723"/>
            <a:ext cx="850999" cy="998287"/>
          </a:xfrm>
          <a:prstGeom prst="rect">
            <a:avLst/>
          </a:prstGeom>
        </p:spPr>
      </p:pic>
      <p:sp>
        <p:nvSpPr>
          <p:cNvPr id="7169" name="Rectangle: Rounded Corners 7168">
            <a:extLst>
              <a:ext uri="{FF2B5EF4-FFF2-40B4-BE49-F238E27FC236}">
                <a16:creationId xmlns:a16="http://schemas.microsoft.com/office/drawing/2014/main" id="{E06E7790-51C2-5A40-9E19-C6FF58E35F4E}"/>
              </a:ext>
            </a:extLst>
          </p:cNvPr>
          <p:cNvSpPr/>
          <p:nvPr/>
        </p:nvSpPr>
        <p:spPr>
          <a:xfrm>
            <a:off x="5654698" y="8737909"/>
            <a:ext cx="1210287" cy="1524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7169">
            <a:extLst>
              <a:ext uri="{FF2B5EF4-FFF2-40B4-BE49-F238E27FC236}">
                <a16:creationId xmlns:a16="http://schemas.microsoft.com/office/drawing/2014/main" id="{155C708D-95F1-8E43-9622-457A1639903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818217" y="8971187"/>
            <a:ext cx="809625" cy="161925"/>
          </a:xfrm>
          <a:prstGeom prst="rect">
            <a:avLst/>
          </a:prstGeom>
        </p:spPr>
      </p:pic>
      <p:sp>
        <p:nvSpPr>
          <p:cNvPr id="7173" name="Rectangle: Rounded Corners 7172">
            <a:extLst>
              <a:ext uri="{FF2B5EF4-FFF2-40B4-BE49-F238E27FC236}">
                <a16:creationId xmlns:a16="http://schemas.microsoft.com/office/drawing/2014/main" id="{F7A9DD00-31F9-344F-8C5D-8573F0A8922C}"/>
              </a:ext>
            </a:extLst>
          </p:cNvPr>
          <p:cNvSpPr/>
          <p:nvPr/>
        </p:nvSpPr>
        <p:spPr>
          <a:xfrm>
            <a:off x="302461" y="10652117"/>
            <a:ext cx="1069370" cy="14061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4" name="Picture 7173">
            <a:extLst>
              <a:ext uri="{FF2B5EF4-FFF2-40B4-BE49-F238E27FC236}">
                <a16:creationId xmlns:a16="http://schemas.microsoft.com/office/drawing/2014/main" id="{91A72675-ABF6-7D4D-B2AE-57BF3D480C1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8446" y="10910456"/>
            <a:ext cx="952500" cy="314325"/>
          </a:xfrm>
          <a:prstGeom prst="rect">
            <a:avLst/>
          </a:prstGeom>
        </p:spPr>
      </p:pic>
      <p:pic>
        <p:nvPicPr>
          <p:cNvPr id="7176" name="Picture 7175">
            <a:extLst>
              <a:ext uri="{FF2B5EF4-FFF2-40B4-BE49-F238E27FC236}">
                <a16:creationId xmlns:a16="http://schemas.microsoft.com/office/drawing/2014/main" id="{947455BD-F415-C54A-9834-4CA6763F040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71329" y="7429408"/>
            <a:ext cx="795181" cy="10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6" y="1559869"/>
            <a:ext cx="553024" cy="5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998666" y="-23364"/>
            <a:ext cx="44512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Addition and Subtraction 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184724" cy="15049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3027546" y="8696257"/>
            <a:ext cx="1259243" cy="1546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1682412" y="8718617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6" y="105222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39" y="7678027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Plus Minus Icon 259247">
            <a:extLst>
              <a:ext uri="{FF2B5EF4-FFF2-40B4-BE49-F238E27FC236}">
                <a16:creationId xmlns:a16="http://schemas.microsoft.com/office/drawing/2014/main" id="{0A42C576-3D99-4260-B999-D40C4761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4" y="8744510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127384" y="263845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46452" y="3530089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3545163" y="4072894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2388914" y="5815514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D6EEFF-A135-0E48-BF15-02003D87B2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52" y="1525628"/>
            <a:ext cx="1417540" cy="7709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23E078-7258-0F4D-887F-8B222FED8D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082" y="2309847"/>
            <a:ext cx="1432826" cy="8728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71408E-F79F-7A42-A3F6-93DDC945D9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47125" y="1277284"/>
            <a:ext cx="1435466" cy="10940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01B11B-1AB9-6D48-9B4F-03174E1FE8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4984" y="2844991"/>
            <a:ext cx="1976546" cy="9111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9CCAA4-06DA-7440-B064-EBA7E1EAD4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9159" y="4475645"/>
            <a:ext cx="1428366" cy="1045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DE4106-0175-C744-A1BF-9A00CB9DD6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426" y="4107412"/>
            <a:ext cx="885594" cy="12451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278272-F5A0-9D44-8B0E-9D4CA724D6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71364" y="4063831"/>
            <a:ext cx="1048363" cy="703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9230BB-0730-704E-8D0D-A1772237C5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1973" y="6222340"/>
            <a:ext cx="1573459" cy="9849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5F24CA-90B0-E042-A6DA-1454E51590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4007" y="7184102"/>
            <a:ext cx="1408862" cy="819560"/>
          </a:xfrm>
          <a:prstGeom prst="rect">
            <a:avLst/>
          </a:prstGeom>
        </p:spPr>
      </p:pic>
      <p:pic>
        <p:nvPicPr>
          <p:cNvPr id="30" name="Picture 4" descr="Plus Minus Icon 259247">
            <a:extLst>
              <a:ext uri="{FF2B5EF4-FFF2-40B4-BE49-F238E27FC236}">
                <a16:creationId xmlns:a16="http://schemas.microsoft.com/office/drawing/2014/main" id="{4709F798-E252-6646-A6E8-386CC4F3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8" y="388320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lus Minus Icon 259247">
            <a:extLst>
              <a:ext uri="{FF2B5EF4-FFF2-40B4-BE49-F238E27FC236}">
                <a16:creationId xmlns:a16="http://schemas.microsoft.com/office/drawing/2014/main" id="{EBA1B3D6-F4C9-7C48-B701-12009DAE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93" y="1157023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lus Minus Icon 259247">
            <a:extLst>
              <a:ext uri="{FF2B5EF4-FFF2-40B4-BE49-F238E27FC236}">
                <a16:creationId xmlns:a16="http://schemas.microsoft.com/office/drawing/2014/main" id="{8D3145C3-1988-7543-8D2C-F7B1E963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68" y="2571750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lus Minus Icon 259247">
            <a:extLst>
              <a:ext uri="{FF2B5EF4-FFF2-40B4-BE49-F238E27FC236}">
                <a16:creationId xmlns:a16="http://schemas.microsoft.com/office/drawing/2014/main" id="{399D3D33-C657-0C43-8182-1DBCFC17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" y="3506101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Plus Minus Icon 259247">
            <a:extLst>
              <a:ext uri="{FF2B5EF4-FFF2-40B4-BE49-F238E27FC236}">
                <a16:creationId xmlns:a16="http://schemas.microsoft.com/office/drawing/2014/main" id="{B9D7708B-C115-1B40-B203-7BB0131B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24" y="4103272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Plus Minus Icon 259247">
            <a:extLst>
              <a:ext uri="{FF2B5EF4-FFF2-40B4-BE49-F238E27FC236}">
                <a16:creationId xmlns:a16="http://schemas.microsoft.com/office/drawing/2014/main" id="{6AB7E290-23BA-1D49-B557-8D9472EE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08" y="5831636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069762F-91CB-5E44-87CF-01564F87187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29267" y="861693"/>
            <a:ext cx="1152847" cy="10347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F1566C-7E1D-8F4C-8AA4-CFDCEF9548B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86157" y="2179169"/>
            <a:ext cx="936147" cy="10784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0BE7A1-C357-4848-AAB6-42617DD90C4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52247" y="3795272"/>
            <a:ext cx="862087" cy="11634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04E0C7-E4C1-4141-A757-E9E1B3FE4A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05385" y="6026218"/>
            <a:ext cx="1135183" cy="11420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B0B2CB-4DA3-B842-A77C-BA57A2C5633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5111" y="5761107"/>
            <a:ext cx="807857" cy="9510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EC1EF31-40B8-9847-BCCC-680BF1ACCE7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15723" y="7269126"/>
            <a:ext cx="1268699" cy="10394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77DCE2-4AD2-584B-BDF9-943482AD62D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97871" y="5113898"/>
            <a:ext cx="965396" cy="1242292"/>
          </a:xfrm>
          <a:prstGeom prst="rect">
            <a:avLst/>
          </a:prstGeom>
        </p:spPr>
      </p:pic>
      <p:pic>
        <p:nvPicPr>
          <p:cNvPr id="50" name="Picture 4" descr="Plus Minus Icon 259247">
            <a:extLst>
              <a:ext uri="{FF2B5EF4-FFF2-40B4-BE49-F238E27FC236}">
                <a16:creationId xmlns:a16="http://schemas.microsoft.com/office/drawing/2014/main" id="{A0C0415E-8EF2-EF4E-A38D-FC24CEAF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80" y="8689596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Plus Minus Icon 259247">
            <a:extLst>
              <a:ext uri="{FF2B5EF4-FFF2-40B4-BE49-F238E27FC236}">
                <a16:creationId xmlns:a16="http://schemas.microsoft.com/office/drawing/2014/main" id="{7E655584-C7C6-6349-A640-94BFE6AD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81" y="8744511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A6054EA-8507-4441-A419-7E9BF94AE0E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54387" y="8742855"/>
            <a:ext cx="339195" cy="1466079"/>
          </a:xfrm>
          <a:prstGeom prst="rect">
            <a:avLst/>
          </a:prstGeom>
        </p:spPr>
      </p:pic>
      <p:pic>
        <p:nvPicPr>
          <p:cNvPr id="7168" name="Picture 7167">
            <a:extLst>
              <a:ext uri="{FF2B5EF4-FFF2-40B4-BE49-F238E27FC236}">
                <a16:creationId xmlns:a16="http://schemas.microsoft.com/office/drawing/2014/main" id="{E77450C6-3990-DD4C-8979-EED19385112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20659" y="9069619"/>
            <a:ext cx="372762" cy="887079"/>
          </a:xfrm>
          <a:prstGeom prst="rect">
            <a:avLst/>
          </a:prstGeom>
        </p:spPr>
      </p:pic>
      <p:pic>
        <p:nvPicPr>
          <p:cNvPr id="7169" name="Picture 7168">
            <a:extLst>
              <a:ext uri="{FF2B5EF4-FFF2-40B4-BE49-F238E27FC236}">
                <a16:creationId xmlns:a16="http://schemas.microsoft.com/office/drawing/2014/main" id="{74DCD3CF-0331-974B-B11B-A888C698F78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99425" y="9225239"/>
            <a:ext cx="1000125" cy="304800"/>
          </a:xfrm>
          <a:prstGeom prst="rect">
            <a:avLst/>
          </a:prstGeom>
        </p:spPr>
      </p:pic>
      <p:pic>
        <p:nvPicPr>
          <p:cNvPr id="7171" name="Picture 7170">
            <a:extLst>
              <a:ext uri="{FF2B5EF4-FFF2-40B4-BE49-F238E27FC236}">
                <a16:creationId xmlns:a16="http://schemas.microsoft.com/office/drawing/2014/main" id="{06E9E4E7-9C7B-124B-AB9A-217D63D2253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82625" y="7413707"/>
            <a:ext cx="1101949" cy="1101949"/>
          </a:xfrm>
          <a:prstGeom prst="rect">
            <a:avLst/>
          </a:prstGeom>
        </p:spPr>
      </p:pic>
      <p:pic>
        <p:nvPicPr>
          <p:cNvPr id="7173" name="Picture 7173">
            <a:extLst>
              <a:ext uri="{FF2B5EF4-FFF2-40B4-BE49-F238E27FC236}">
                <a16:creationId xmlns:a16="http://schemas.microsoft.com/office/drawing/2014/main" id="{5E5CA27E-32D3-3348-8A60-BB9267D4D684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" y="8809962"/>
            <a:ext cx="393983" cy="13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8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82" y="1727645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920215" y="-23364"/>
            <a:ext cx="46081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Multiplication and division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7" y="8659125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2" y="8792657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66" y="7652870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270679" y="2447220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111017" y="350598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4120775" y="447991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1021841" y="581804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EB6E9-3973-1B4D-86AB-2A0D5BD4F0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321" y="1494205"/>
            <a:ext cx="1252323" cy="5993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CECF37-7A87-614B-9989-EE00E69A42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8567" y="2145011"/>
            <a:ext cx="892762" cy="1145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B8AF0F-D1EB-CE4F-90F1-3FF1E2241A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4648" y="2152584"/>
            <a:ext cx="784022" cy="10238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544E7-44E4-4543-89E1-07B0ED6E83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12447" y="2153940"/>
            <a:ext cx="1711814" cy="12980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DDFAE0-266A-3D42-9246-9BF0B6CDDE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3912" y="3450891"/>
            <a:ext cx="1225833" cy="1240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3BDD1E-23F1-C049-977C-9F28DD955B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920" y="3497485"/>
            <a:ext cx="1142468" cy="12210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21AEFE-F82C-F44B-802C-8C2530C359B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78944" y="3707248"/>
            <a:ext cx="1116405" cy="7517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7177D9-7261-2343-9200-F456ABAFFE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87983" y="3758152"/>
            <a:ext cx="995961" cy="659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6E6EFB-90EF-9C42-B570-4B49DD970D5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65179" y="5037377"/>
            <a:ext cx="892025" cy="21395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A495FC-6A51-9D43-8546-B67421DB03B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8116" y="5225717"/>
            <a:ext cx="979080" cy="12685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09632B-4480-5048-9BBF-E43E4539D8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1524" y="6896447"/>
            <a:ext cx="1573459" cy="9849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2E9E29-55BF-DB47-B554-A61E16A28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63916" y="6875456"/>
            <a:ext cx="1408862" cy="819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B5A847-4451-C04B-92BC-673E13CEBF4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58893" y="1173430"/>
            <a:ext cx="905185" cy="11857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28EE4E-B965-7647-8D0B-E44B516DC68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6899" y="2213929"/>
            <a:ext cx="1325647" cy="10221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5C464F-E53E-C241-BEC5-37E50D2C46B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51735" y="944626"/>
            <a:ext cx="999166" cy="10700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F841CD-EAAF-4940-B88E-14F69A450C3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88914" y="5041046"/>
            <a:ext cx="838011" cy="10700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A04619-595F-B24B-9A3B-DB484EEA0E4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6021" y="4947902"/>
            <a:ext cx="1029261" cy="8036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C091402-FE43-E149-A344-1C2D2E7CEA5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50235" y="5313550"/>
            <a:ext cx="970946" cy="14395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2B7CCD4-9AF0-9D41-B5B2-71A5D86A40C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74409" y="6552770"/>
            <a:ext cx="954451" cy="1237804"/>
          </a:xfrm>
          <a:prstGeom prst="rect">
            <a:avLst/>
          </a:prstGeom>
        </p:spPr>
      </p:pic>
      <p:pic>
        <p:nvPicPr>
          <p:cNvPr id="48" name="Picture 16" descr="Multiplication Icon 193138">
            <a:extLst>
              <a:ext uri="{FF2B5EF4-FFF2-40B4-BE49-F238E27FC236}">
                <a16:creationId xmlns:a16="http://schemas.microsoft.com/office/drawing/2014/main" id="{4A6354A6-5D08-6D4F-A5E1-6D40EC77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65" y="8669108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division Icon 845320">
            <a:extLst>
              <a:ext uri="{FF2B5EF4-FFF2-40B4-BE49-F238E27FC236}">
                <a16:creationId xmlns:a16="http://schemas.microsoft.com/office/drawing/2014/main" id="{98DC6A8D-D994-FE4A-BA77-01E94C40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09" y="8800592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DE44F2A-FD4A-7246-B00A-30CD8ED2A0B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46021" y="9012004"/>
            <a:ext cx="341217" cy="124576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C9AF67F-BD12-4943-9FEF-BA08C15FD35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3220" y="9087060"/>
            <a:ext cx="423340" cy="8783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6FBA37A-B0D2-0A40-88FE-6CC44268EFB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858360" y="9086949"/>
            <a:ext cx="847100" cy="8787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7F4E7E7-772C-584C-8AF7-AD0DC6F2751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05866" y="8985560"/>
            <a:ext cx="754735" cy="12553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C43DBF0-A75F-5249-83A9-CD039BC760B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621091" y="8883182"/>
            <a:ext cx="793765" cy="12946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781C4C-58E0-4144-8270-CE95FF4EF38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827558" y="9184955"/>
            <a:ext cx="657225" cy="3048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C602D43-F4F5-E448-BD0C-D4876E1C314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642816" y="9451041"/>
            <a:ext cx="1028700" cy="514350"/>
          </a:xfrm>
          <a:prstGeom prst="rect">
            <a:avLst/>
          </a:prstGeom>
        </p:spPr>
      </p:pic>
      <p:pic>
        <p:nvPicPr>
          <p:cNvPr id="7168" name="Picture 16" descr="Multiplication Icon 193138">
            <a:extLst>
              <a:ext uri="{FF2B5EF4-FFF2-40B4-BE49-F238E27FC236}">
                <a16:creationId xmlns:a16="http://schemas.microsoft.com/office/drawing/2014/main" id="{AF5DFA1A-5E82-6143-B4D8-042DF894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14" y="8643004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6" descr="Multiplication Icon 193138">
            <a:extLst>
              <a:ext uri="{FF2B5EF4-FFF2-40B4-BE49-F238E27FC236}">
                <a16:creationId xmlns:a16="http://schemas.microsoft.com/office/drawing/2014/main" id="{E560C40C-6154-794F-B63C-007124F3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46" y="8643004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6" descr="Multiplication Icon 193138">
            <a:extLst>
              <a:ext uri="{FF2B5EF4-FFF2-40B4-BE49-F238E27FC236}">
                <a16:creationId xmlns:a16="http://schemas.microsoft.com/office/drawing/2014/main" id="{FC1FD59A-5B5C-034A-A984-87BC6F45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01" y="8669108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8" descr="division Icon 845320">
            <a:extLst>
              <a:ext uri="{FF2B5EF4-FFF2-40B4-BE49-F238E27FC236}">
                <a16:creationId xmlns:a16="http://schemas.microsoft.com/office/drawing/2014/main" id="{8D5B92F3-EA33-2241-909C-8AA24F4D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72" y="8755371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8" descr="division Icon 845320">
            <a:extLst>
              <a:ext uri="{FF2B5EF4-FFF2-40B4-BE49-F238E27FC236}">
                <a16:creationId xmlns:a16="http://schemas.microsoft.com/office/drawing/2014/main" id="{08925A22-93EB-804F-8FBE-AFF6D39A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4" y="8729958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8" descr="division Icon 845320">
            <a:extLst>
              <a:ext uri="{FF2B5EF4-FFF2-40B4-BE49-F238E27FC236}">
                <a16:creationId xmlns:a16="http://schemas.microsoft.com/office/drawing/2014/main" id="{FC2262E7-EFEF-1C41-A1F7-3765CA8E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93" y="8777814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175">
            <a:extLst>
              <a:ext uri="{FF2B5EF4-FFF2-40B4-BE49-F238E27FC236}">
                <a16:creationId xmlns:a16="http://schemas.microsoft.com/office/drawing/2014/main" id="{65307A85-8B11-764A-B4E2-8A72225F992F}"/>
              </a:ext>
            </a:extLst>
          </p:cNvPr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3" y="7532617"/>
            <a:ext cx="1091922" cy="9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0" y="4783417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2759802" y="-23364"/>
            <a:ext cx="29290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Shape 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6" descr="shapes Icon 1040365">
            <a:extLst>
              <a:ext uri="{FF2B5EF4-FFF2-40B4-BE49-F238E27FC236}">
                <a16:creationId xmlns:a16="http://schemas.microsoft.com/office/drawing/2014/main" id="{DE6D3393-AB74-4964-909C-6603AC9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6" y="8654350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127384" y="263845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46452" y="3530089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4097014" y="4265487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1981709" y="583986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" name="Picture 6" descr="shapes Icon 1040365">
            <a:extLst>
              <a:ext uri="{FF2B5EF4-FFF2-40B4-BE49-F238E27FC236}">
                <a16:creationId xmlns:a16="http://schemas.microsoft.com/office/drawing/2014/main" id="{01C57CE0-7480-1E44-B9A1-F8FC2C60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6" y="409002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hapes Icon 1040365">
            <a:extLst>
              <a:ext uri="{FF2B5EF4-FFF2-40B4-BE49-F238E27FC236}">
                <a16:creationId xmlns:a16="http://schemas.microsoft.com/office/drawing/2014/main" id="{8612F1D3-A3DB-174F-950F-D49F031F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67" y="1132059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hapes Icon 1040365">
            <a:extLst>
              <a:ext uri="{FF2B5EF4-FFF2-40B4-BE49-F238E27FC236}">
                <a16:creationId xmlns:a16="http://schemas.microsoft.com/office/drawing/2014/main" id="{325CFB95-A4D3-ED4D-8718-42948D4D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22" y="2567731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s Icon 1040365">
            <a:extLst>
              <a:ext uri="{FF2B5EF4-FFF2-40B4-BE49-F238E27FC236}">
                <a16:creationId xmlns:a16="http://schemas.microsoft.com/office/drawing/2014/main" id="{0A8280D8-8570-EA47-BB90-37C7A3D0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" y="3433775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hapes Icon 1040365">
            <a:extLst>
              <a:ext uri="{FF2B5EF4-FFF2-40B4-BE49-F238E27FC236}">
                <a16:creationId xmlns:a16="http://schemas.microsoft.com/office/drawing/2014/main" id="{5934B420-0067-A047-AF30-FEC3DD35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67" y="4075685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hapes Icon 1040365">
            <a:extLst>
              <a:ext uri="{FF2B5EF4-FFF2-40B4-BE49-F238E27FC236}">
                <a16:creationId xmlns:a16="http://schemas.microsoft.com/office/drawing/2014/main" id="{0CAE2F7F-B284-B14E-AF36-E52955B1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33" y="5682750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6C0D5-4DE5-6F48-A96E-E415255ED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742" y="949509"/>
            <a:ext cx="474977" cy="2076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0CF573-121D-2F43-AE49-223602A6BF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0170" y="2090995"/>
            <a:ext cx="1120849" cy="1074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0E8BF-DEE7-994A-8E2E-AA535675E9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5779" y="2437957"/>
            <a:ext cx="743455" cy="16507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F50F85-F169-3A41-93CC-F3CB44D807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1364" y="4346687"/>
            <a:ext cx="1258424" cy="11230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55BA40-38EE-2842-AC6B-FADADFD2CB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71149" y="5078042"/>
            <a:ext cx="1045169" cy="12986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FDB389-E293-4149-BB29-25DCB03168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79476" y="6605195"/>
            <a:ext cx="760023" cy="13653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6F71DA-38B2-9346-890A-7C3080FE34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6974" y="9006339"/>
            <a:ext cx="389787" cy="12281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AD5647-1725-6043-8FDB-E09D22A245F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7581" y="9055101"/>
            <a:ext cx="375905" cy="1062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38A7F9-4FCE-1143-9C23-147EAC1268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43025" y="8828581"/>
            <a:ext cx="818719" cy="1342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EB8F21-9516-6B4B-ABBF-299EE0877F6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8730" y="9196664"/>
            <a:ext cx="1066800" cy="6667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235E65-E355-194F-AAA4-8F94A16628E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55202" y="8996639"/>
            <a:ext cx="933450" cy="1066800"/>
          </a:xfrm>
          <a:prstGeom prst="rect">
            <a:avLst/>
          </a:prstGeom>
        </p:spPr>
      </p:pic>
      <p:pic>
        <p:nvPicPr>
          <p:cNvPr id="30" name="Picture 6" descr="shapes Icon 1040365">
            <a:extLst>
              <a:ext uri="{FF2B5EF4-FFF2-40B4-BE49-F238E27FC236}">
                <a16:creationId xmlns:a16="http://schemas.microsoft.com/office/drawing/2014/main" id="{512FC696-4761-4A46-AF4B-21BFF97E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88" y="8662748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shapes Icon 1040365">
            <a:extLst>
              <a:ext uri="{FF2B5EF4-FFF2-40B4-BE49-F238E27FC236}">
                <a16:creationId xmlns:a16="http://schemas.microsoft.com/office/drawing/2014/main" id="{834957CD-AB28-734E-8A81-87FB08D8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07" y="8662748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shapes Icon 1040365">
            <a:extLst>
              <a:ext uri="{FF2B5EF4-FFF2-40B4-BE49-F238E27FC236}">
                <a16:creationId xmlns:a16="http://schemas.microsoft.com/office/drawing/2014/main" id="{73C6CA48-261E-3648-A9CF-D181B112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30" y="8644650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963726-FBE5-724C-895F-B36734AA90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31256" y="762021"/>
            <a:ext cx="865774" cy="1298661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DE07C808-2416-544C-87CA-0835CAE7FA85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19" y="1299348"/>
            <a:ext cx="1267691" cy="1017925"/>
          </a:xfrm>
          <a:prstGeom prst="rect">
            <a:avLst/>
          </a:prstGeom>
        </p:spPr>
      </p:pic>
      <p:pic>
        <p:nvPicPr>
          <p:cNvPr id="36" name="Picture 36">
            <a:extLst>
              <a:ext uri="{FF2B5EF4-FFF2-40B4-BE49-F238E27FC236}">
                <a16:creationId xmlns:a16="http://schemas.microsoft.com/office/drawing/2014/main" id="{127DCE4E-2B27-794D-B98C-9570B9C4614E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2337906"/>
            <a:ext cx="864937" cy="9082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06DCBFD-3218-294C-8D70-04AF76FD4BB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3117" y="5682750"/>
            <a:ext cx="1222320" cy="12223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A11AAC-C62F-004D-A88A-DE95CE731F9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5369" y="3581806"/>
            <a:ext cx="1035475" cy="10678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61C1313-002B-0A42-814F-067D4D534B4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27933" y="4232335"/>
            <a:ext cx="1131395" cy="10173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C0C9E9-667E-9244-8176-46DFA588933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79373" y="6632330"/>
            <a:ext cx="1158792" cy="12269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FE4E362-DABD-214D-9883-11E940691B9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04471" y="12836"/>
            <a:ext cx="1051694" cy="106495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C0DA0AD-A4BE-4C4D-9FFE-C9614759E6D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72228" y="6532553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9" y="4724021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51" y="608347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2759802" y="-23364"/>
            <a:ext cx="29290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Fractions 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64" y="770303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2352516" y="2998420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46452" y="3530089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3232513" y="436111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1981709" y="583986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" name="Picture 20" descr="Pizza five eighths Icon 1669373">
            <a:extLst>
              <a:ext uri="{FF2B5EF4-FFF2-40B4-BE49-F238E27FC236}">
                <a16:creationId xmlns:a16="http://schemas.microsoft.com/office/drawing/2014/main" id="{20A175C9-CCEE-6B46-BE3E-414D15BC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3" y="409002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Pizza five eighths Icon 1669373">
            <a:extLst>
              <a:ext uri="{FF2B5EF4-FFF2-40B4-BE49-F238E27FC236}">
                <a16:creationId xmlns:a16="http://schemas.microsoft.com/office/drawing/2014/main" id="{7656C6E0-8300-0741-A3CF-B9B9AB74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62" y="124421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Pizza five eighths Icon 1669373">
            <a:extLst>
              <a:ext uri="{FF2B5EF4-FFF2-40B4-BE49-F238E27FC236}">
                <a16:creationId xmlns:a16="http://schemas.microsoft.com/office/drawing/2014/main" id="{9D9BFB00-6EB2-024D-B287-685B3AA0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37" y="3060010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Pizza five eighths Icon 1669373">
            <a:extLst>
              <a:ext uri="{FF2B5EF4-FFF2-40B4-BE49-F238E27FC236}">
                <a16:creationId xmlns:a16="http://schemas.microsoft.com/office/drawing/2014/main" id="{25751B69-CF12-F14B-AF2D-678D8758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5" y="3588089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Pizza five eighths Icon 1669373">
            <a:extLst>
              <a:ext uri="{FF2B5EF4-FFF2-40B4-BE49-F238E27FC236}">
                <a16:creationId xmlns:a16="http://schemas.microsoft.com/office/drawing/2014/main" id="{BDDB241A-D3FC-E945-82DF-D79209DE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91" y="4427195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Pizza five eighths Icon 1669373">
            <a:extLst>
              <a:ext uri="{FF2B5EF4-FFF2-40B4-BE49-F238E27FC236}">
                <a16:creationId xmlns:a16="http://schemas.microsoft.com/office/drawing/2014/main" id="{EF3CAD57-A978-AB45-93A1-934674AB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3" y="5887759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155440-9E44-8E4E-87E9-90129B1BAF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206" y="1299844"/>
            <a:ext cx="752950" cy="1807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A4691C-08F4-F04E-A463-3316054EEF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4385" y="2108689"/>
            <a:ext cx="1468662" cy="7372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2FCCC5-2B94-4846-8FE3-E2C8690CD1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0737" y="3120988"/>
            <a:ext cx="884648" cy="966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A07065-000D-314F-8D28-16023B3FDE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02065" y="3266205"/>
            <a:ext cx="945009" cy="7527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482FF-EFE4-0E4D-BA6B-FA162A0FA7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7761" y="3232683"/>
            <a:ext cx="1011280" cy="823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730A3-9CE5-1F47-99D8-7919953056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2054" y="4463287"/>
            <a:ext cx="1495540" cy="984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F50CE6-7A19-9047-8517-826E57CA47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74752" y="4272900"/>
            <a:ext cx="1703043" cy="16425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F1E3ED-224C-4F47-AAD1-ED9187FEFC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84745" y="6197914"/>
            <a:ext cx="1411867" cy="8529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EFDDE4-8F82-BE41-A519-825B39797A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89217" y="6147683"/>
            <a:ext cx="1195637" cy="872616"/>
          </a:xfrm>
          <a:prstGeom prst="rect">
            <a:avLst/>
          </a:prstGeom>
        </p:spPr>
      </p:pic>
      <p:pic>
        <p:nvPicPr>
          <p:cNvPr id="26" name="Picture 20" descr="Pizza five eighths Icon 1669373">
            <a:extLst>
              <a:ext uri="{FF2B5EF4-FFF2-40B4-BE49-F238E27FC236}">
                <a16:creationId xmlns:a16="http://schemas.microsoft.com/office/drawing/2014/main" id="{2D7773A9-AA5A-3446-B933-D827A4BE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0" y="8790836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731EB7-157B-F94A-A46D-16E9F83CE0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4093" y="8904075"/>
            <a:ext cx="392362" cy="12219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C9ACF1-AC13-1947-9928-684AB3DDB60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21102" y="9142905"/>
            <a:ext cx="940293" cy="599714"/>
          </a:xfrm>
          <a:prstGeom prst="rect">
            <a:avLst/>
          </a:prstGeom>
        </p:spPr>
      </p:pic>
      <p:pic>
        <p:nvPicPr>
          <p:cNvPr id="30" name="Picture 20" descr="Pizza five eighths Icon 1669373">
            <a:extLst>
              <a:ext uri="{FF2B5EF4-FFF2-40B4-BE49-F238E27FC236}">
                <a16:creationId xmlns:a16="http://schemas.microsoft.com/office/drawing/2014/main" id="{6E48E060-FC1A-4244-B9C6-6CE848D9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33" y="8773825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558B11-473B-C24E-816A-F2908610436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72262" y="8946802"/>
            <a:ext cx="795485" cy="1074603"/>
          </a:xfrm>
          <a:prstGeom prst="rect">
            <a:avLst/>
          </a:prstGeom>
        </p:spPr>
      </p:pic>
      <p:pic>
        <p:nvPicPr>
          <p:cNvPr id="32" name="Picture 20" descr="Pizza five eighths Icon 1669373">
            <a:extLst>
              <a:ext uri="{FF2B5EF4-FFF2-40B4-BE49-F238E27FC236}">
                <a16:creationId xmlns:a16="http://schemas.microsoft.com/office/drawing/2014/main" id="{97227497-F880-3F46-A3B2-2A3C9539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78" y="8780801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3AC054-7F8A-A947-9954-7F6991D03D1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98028" y="9248969"/>
            <a:ext cx="1004316" cy="251079"/>
          </a:xfrm>
          <a:prstGeom prst="rect">
            <a:avLst/>
          </a:prstGeom>
        </p:spPr>
      </p:pic>
      <p:pic>
        <p:nvPicPr>
          <p:cNvPr id="34" name="Picture 20" descr="Pizza five eighths Icon 1669373">
            <a:extLst>
              <a:ext uri="{FF2B5EF4-FFF2-40B4-BE49-F238E27FC236}">
                <a16:creationId xmlns:a16="http://schemas.microsoft.com/office/drawing/2014/main" id="{869D276B-82F4-E841-AE0E-484189A9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20" y="878902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4E12F6-C983-184F-9363-1EAB7CF7B1B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26894" y="9248969"/>
            <a:ext cx="978207" cy="395941"/>
          </a:xfrm>
          <a:prstGeom prst="rect">
            <a:avLst/>
          </a:prstGeom>
        </p:spPr>
      </p:pic>
      <p:pic>
        <p:nvPicPr>
          <p:cNvPr id="36" name="Picture 20" descr="Pizza five eighths Icon 1669373">
            <a:extLst>
              <a:ext uri="{FF2B5EF4-FFF2-40B4-BE49-F238E27FC236}">
                <a16:creationId xmlns:a16="http://schemas.microsoft.com/office/drawing/2014/main" id="{D07ABAE7-1508-0D48-92FB-4306A61D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95" y="8831797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63B492-B73B-F943-B013-69D6B5F3862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11453" y="32488"/>
            <a:ext cx="990600" cy="1104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F87BDB-FFC9-6145-AD4A-2BBC3101FB9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19214" y="1739463"/>
            <a:ext cx="1104900" cy="9017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E5DBC-6DCA-1549-8102-37DA5A4ED6E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59150" y="777318"/>
            <a:ext cx="1047750" cy="1219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B51C0BD-E773-A54D-93AD-9391E9AF237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619" y="5610428"/>
            <a:ext cx="965200" cy="12573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48569C-1882-734D-B8FA-F1EFA1C6991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68846" y="6586263"/>
            <a:ext cx="1065637" cy="10591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651FFD2-F8C9-754D-9462-4271E61921E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06129" y="7166442"/>
            <a:ext cx="856274" cy="11572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3F451B9-A8DE-AA47-ACED-2C4E88A03B0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8826" y="7122043"/>
            <a:ext cx="1010480" cy="9982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2BD300B-D88D-5743-B04B-0071301B48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17259" y="2169174"/>
            <a:ext cx="812800" cy="9525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A59ACA1-E1A9-1C40-AECD-0F96A80BB63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54435" y="7333329"/>
            <a:ext cx="901892" cy="11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87" y="1727140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75" y="4615385"/>
            <a:ext cx="502020" cy="5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2759802" y="-23364"/>
            <a:ext cx="29290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Money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127384" y="263845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46452" y="3530089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4097014" y="4265487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1981709" y="583986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97B88-02C0-A444-ABCC-81783DD69A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389" y="1411538"/>
            <a:ext cx="861137" cy="1271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4BE39-F824-7142-8FD7-82F73D50DA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6805" y="1480229"/>
            <a:ext cx="909302" cy="1270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5C86B8-E48C-414E-A3C6-F48AD5977A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4200" y="3055719"/>
            <a:ext cx="531335" cy="1042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4D5A3-362E-BD4E-85DA-416F5C5673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4241" y="4340395"/>
            <a:ext cx="1260351" cy="1168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6609B-09DB-6443-BD6F-D6235DA5FD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87128" y="6329950"/>
            <a:ext cx="965200" cy="111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AF1158-DC85-F54C-A828-8C0AEA5812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892" y="5005411"/>
            <a:ext cx="914771" cy="90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2A6638-54CC-C54E-92DB-229A55E126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14964" y="1129627"/>
            <a:ext cx="973320" cy="1369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16CD31-6139-EB46-B529-19B4B8D8FE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13199" y="5069280"/>
            <a:ext cx="876300" cy="1054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BD59C0-97BF-4B4B-8D68-B4F28B4D0A9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7519" y="6847699"/>
            <a:ext cx="1104900" cy="1333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470594-F328-3E40-8A4F-474099996BE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79134" y="3767426"/>
            <a:ext cx="1201316" cy="12013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CCD157-ED82-9E4A-A2F6-640360E766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37510" y="3072085"/>
            <a:ext cx="1127969" cy="11279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9367C5-51D1-8C49-9813-F774C5E4E7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48305" y="7387807"/>
            <a:ext cx="1397000" cy="1397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E6F788-16F9-3442-9DB6-7AA0FAF313B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0892" y="2625340"/>
            <a:ext cx="980608" cy="8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1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2308942" y="-23364"/>
            <a:ext cx="38307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Position and direction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0" y="8645015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FE14DACF-C3F0-4E8E-BEE7-26A14D72676B}"/>
              </a:ext>
            </a:extLst>
          </p:cNvPr>
          <p:cNvSpPr/>
          <p:nvPr/>
        </p:nvSpPr>
        <p:spPr>
          <a:xfrm>
            <a:off x="336988" y="10439487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127384" y="263845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46452" y="3530089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4097014" y="4265487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1981709" y="583986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1AC68-8AF2-BA44-831D-5396359C3B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499" y="1420766"/>
            <a:ext cx="901891" cy="1562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B0A13-EBCF-D546-8E68-AC68FCFACE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8910" y="2075742"/>
            <a:ext cx="1252224" cy="992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CED59-D9F2-6A4A-BA03-39702109C9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7795" y="3636132"/>
            <a:ext cx="929872" cy="2066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0E75C-64BA-D540-B656-AF17646F50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1768" y="4243835"/>
            <a:ext cx="968233" cy="1357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39DED-F557-054C-9553-366C9C4890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85553" y="4601395"/>
            <a:ext cx="521579" cy="1244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CBA2C-7691-D342-9E10-2912528132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5115" y="5768226"/>
            <a:ext cx="506543" cy="1630822"/>
          </a:xfrm>
          <a:prstGeom prst="rect">
            <a:avLst/>
          </a:prstGeom>
        </p:spPr>
      </p:pic>
      <p:pic>
        <p:nvPicPr>
          <p:cNvPr id="13" name="Picture 22" descr="east Icon 1941241">
            <a:extLst>
              <a:ext uri="{FF2B5EF4-FFF2-40B4-BE49-F238E27FC236}">
                <a16:creationId xmlns:a16="http://schemas.microsoft.com/office/drawing/2014/main" id="{797DA63A-ED87-3B4A-9982-F013D873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60" y="8653139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east Icon 1941241">
            <a:extLst>
              <a:ext uri="{FF2B5EF4-FFF2-40B4-BE49-F238E27FC236}">
                <a16:creationId xmlns:a16="http://schemas.microsoft.com/office/drawing/2014/main" id="{23F2ACA0-5DDC-0F44-9E2C-398868D9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46" y="8673148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183BB4-4EA8-E44F-B516-69E4D4A6B3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9896" y="8767758"/>
            <a:ext cx="455813" cy="1464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AF6BE6-EEFB-A247-903F-70CD6FB28C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6197" y="9107241"/>
            <a:ext cx="382913" cy="1078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01042A-854B-7746-8CEC-7A2759BF846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94233" y="8998652"/>
            <a:ext cx="765293" cy="1032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F2E142-5F24-7645-A9B5-BE74799416A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4412" y="8954608"/>
            <a:ext cx="736187" cy="1193131"/>
          </a:xfrm>
          <a:prstGeom prst="rect">
            <a:avLst/>
          </a:prstGeom>
        </p:spPr>
      </p:pic>
      <p:pic>
        <p:nvPicPr>
          <p:cNvPr id="23" name="Picture 22" descr="east Icon 1941241">
            <a:extLst>
              <a:ext uri="{FF2B5EF4-FFF2-40B4-BE49-F238E27FC236}">
                <a16:creationId xmlns:a16="http://schemas.microsoft.com/office/drawing/2014/main" id="{1CAEE896-33C9-A846-841A-70D42E7E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26" y="8709090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D77304-62ED-9642-9923-982FE5CDEE7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3310" y="8984699"/>
            <a:ext cx="733751" cy="864991"/>
          </a:xfrm>
          <a:prstGeom prst="rect">
            <a:avLst/>
          </a:prstGeom>
        </p:spPr>
      </p:pic>
      <p:pic>
        <p:nvPicPr>
          <p:cNvPr id="25" name="Picture 22" descr="east Icon 1941241">
            <a:extLst>
              <a:ext uri="{FF2B5EF4-FFF2-40B4-BE49-F238E27FC236}">
                <a16:creationId xmlns:a16="http://schemas.microsoft.com/office/drawing/2014/main" id="{344933DF-832B-4E46-9AD6-29518962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95" y="8725487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C68B3C-5AD1-E841-B8CE-419112EE8C3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35043" y="9175670"/>
            <a:ext cx="602751" cy="3485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D3136C-0981-EF47-80EF-5CB09B722AF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5765" y="10771234"/>
            <a:ext cx="990600" cy="352425"/>
          </a:xfrm>
          <a:prstGeom prst="rect">
            <a:avLst/>
          </a:prstGeom>
        </p:spPr>
      </p:pic>
      <p:pic>
        <p:nvPicPr>
          <p:cNvPr id="29" name="Picture 22" descr="east Icon 1941241">
            <a:extLst>
              <a:ext uri="{FF2B5EF4-FFF2-40B4-BE49-F238E27FC236}">
                <a16:creationId xmlns:a16="http://schemas.microsoft.com/office/drawing/2014/main" id="{2A329CD4-D550-A940-BFB4-6597B662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1" y="10394286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AE5D5E-4D7C-ED4A-A56D-FD7B556A5BF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13351" y="1233962"/>
            <a:ext cx="969089" cy="8959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496506-2237-6943-8715-634DB281D71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06195" y="2228851"/>
            <a:ext cx="877799" cy="877799"/>
          </a:xfrm>
          <a:prstGeom prst="rect">
            <a:avLst/>
          </a:prstGeom>
        </p:spPr>
      </p:pic>
      <p:pic>
        <p:nvPicPr>
          <p:cNvPr id="34" name="Picture 34">
            <a:extLst>
              <a:ext uri="{FF2B5EF4-FFF2-40B4-BE49-F238E27FC236}">
                <a16:creationId xmlns:a16="http://schemas.microsoft.com/office/drawing/2014/main" id="{36FBD9F2-0342-8F48-B349-C2E185F546A1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7" y="5098448"/>
            <a:ext cx="1017548" cy="1291417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DE968A3C-57A2-B841-8DEA-C0F3884EAB22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28" y="2211942"/>
            <a:ext cx="719010" cy="925126"/>
          </a:xfrm>
          <a:prstGeom prst="rect">
            <a:avLst/>
          </a:prstGeom>
        </p:spPr>
      </p:pic>
      <p:pic>
        <p:nvPicPr>
          <p:cNvPr id="36" name="Picture 36">
            <a:extLst>
              <a:ext uri="{FF2B5EF4-FFF2-40B4-BE49-F238E27FC236}">
                <a16:creationId xmlns:a16="http://schemas.microsoft.com/office/drawing/2014/main" id="{99B4A8ED-CF25-2845-92C2-D2396BBE1C8C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4" y="4875852"/>
            <a:ext cx="943548" cy="12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6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2154868" y="121667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2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1655951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2759802" y="-23364"/>
            <a:ext cx="29290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Graph Icon 32966">
            <a:extLst>
              <a:ext uri="{FF2B5EF4-FFF2-40B4-BE49-F238E27FC236}">
                <a16:creationId xmlns:a16="http://schemas.microsoft.com/office/drawing/2014/main" id="{05C8BA95-32FF-4B3D-A30E-4EA82D75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4" y="8682806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8435B8-7D67-4F48-9236-981BAF318829}"/>
              </a:ext>
            </a:extLst>
          </p:cNvPr>
          <p:cNvSpPr/>
          <p:nvPr/>
        </p:nvSpPr>
        <p:spPr>
          <a:xfrm>
            <a:off x="4127384" y="2638453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FC4DF-4734-DD4C-922B-053FD3E66878}"/>
              </a:ext>
            </a:extLst>
          </p:cNvPr>
          <p:cNvSpPr/>
          <p:nvPr/>
        </p:nvSpPr>
        <p:spPr>
          <a:xfrm>
            <a:off x="446452" y="3530089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DF2E5-F7EE-F54C-BF4B-FF02A315C8B6}"/>
              </a:ext>
            </a:extLst>
          </p:cNvPr>
          <p:cNvSpPr/>
          <p:nvPr/>
        </p:nvSpPr>
        <p:spPr>
          <a:xfrm>
            <a:off x="4097014" y="4265487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6A6CD-1657-FA4E-BBE4-2EB28665C3CB}"/>
              </a:ext>
            </a:extLst>
          </p:cNvPr>
          <p:cNvSpPr/>
          <p:nvPr/>
        </p:nvSpPr>
        <p:spPr>
          <a:xfrm>
            <a:off x="1981709" y="5839861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Year 6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71437-669E-3A42-8267-08EFBD5D97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3181" y="1014520"/>
            <a:ext cx="1043833" cy="1545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3CA2A-753D-D746-8D2A-C43D9E1466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7077" y="2662604"/>
            <a:ext cx="1308261" cy="1408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E0040-8F31-CA40-9C1F-3F0850B46E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8550" y="2880229"/>
            <a:ext cx="1373626" cy="1753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41E18-15CF-9141-8CF9-7395B17317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0430" y="4480765"/>
            <a:ext cx="1215514" cy="1002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C1AC0-BD67-1A47-99AE-171B911DC0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07601" y="5680745"/>
            <a:ext cx="1411217" cy="170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6D8E4-467F-DC4F-A829-77A68237974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3423" y="8970530"/>
            <a:ext cx="732023" cy="1220039"/>
          </a:xfrm>
          <a:prstGeom prst="rect">
            <a:avLst/>
          </a:prstGeom>
        </p:spPr>
      </p:pic>
      <p:pic>
        <p:nvPicPr>
          <p:cNvPr id="13" name="Picture 6" descr="Graph Icon 32966">
            <a:extLst>
              <a:ext uri="{FF2B5EF4-FFF2-40B4-BE49-F238E27FC236}">
                <a16:creationId xmlns:a16="http://schemas.microsoft.com/office/drawing/2014/main" id="{524185AB-0616-FF4B-A860-6CF4B270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2" y="8681952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4DA8F-C933-4249-A615-36C095E8AE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37053" y="9016472"/>
            <a:ext cx="869096" cy="1128154"/>
          </a:xfrm>
          <a:prstGeom prst="rect">
            <a:avLst/>
          </a:prstGeom>
        </p:spPr>
      </p:pic>
      <p:pic>
        <p:nvPicPr>
          <p:cNvPr id="15" name="Picture 6" descr="Graph Icon 32966">
            <a:extLst>
              <a:ext uri="{FF2B5EF4-FFF2-40B4-BE49-F238E27FC236}">
                <a16:creationId xmlns:a16="http://schemas.microsoft.com/office/drawing/2014/main" id="{47E6F700-3826-7440-81D8-30B4855D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88" y="8719531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aph Icon 32966">
            <a:extLst>
              <a:ext uri="{FF2B5EF4-FFF2-40B4-BE49-F238E27FC236}">
                <a16:creationId xmlns:a16="http://schemas.microsoft.com/office/drawing/2014/main" id="{12978033-1013-DF40-918B-43A9288C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60" y="8714207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5F5AFC-CB02-9D4E-BB3E-BAB964FF36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57950" y="9266375"/>
            <a:ext cx="724721" cy="325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2FFA10-36E5-E043-81E4-C992AC4E93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10442" y="9124583"/>
            <a:ext cx="685800" cy="809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002D73-2BAC-0E40-8588-24C388FA7CB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18818" y="1243438"/>
            <a:ext cx="1260432" cy="10425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EE59B4-BE2A-094B-BDE6-09F2A894AC9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4848" y="1891054"/>
            <a:ext cx="952500" cy="787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8A3098-CE4B-9A44-9556-3EE91087FC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9200" y="5173079"/>
            <a:ext cx="1336120" cy="11045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CEC094-2B02-7443-B5AD-ACEF68BCDD4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2381" y="3562300"/>
            <a:ext cx="965200" cy="1092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6D62D-35FF-3944-AF28-3D179B2B9E1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38270" y="6336915"/>
            <a:ext cx="1236789" cy="10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9492" y="-18627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(within 10)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 (within 10)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 Shape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2318" y="1998571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Place value (within 20)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 (within 20)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82280" y="294996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(within 50)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Length and Height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Weight and Volume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34087" y="449911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523564" y="5000427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827574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850343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(within 100)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5BFCEB1-C723-44EB-A17C-9DBA3332E2D0}"/>
              </a:ext>
            </a:extLst>
          </p:cNvPr>
          <p:cNvSpPr/>
          <p:nvPr/>
        </p:nvSpPr>
        <p:spPr>
          <a:xfrm>
            <a:off x="444550" y="6546870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32F21A9-5166-4E69-A986-A4D9DABB33C0}"/>
              </a:ext>
            </a:extLst>
          </p:cNvPr>
          <p:cNvSpPr/>
          <p:nvPr/>
        </p:nvSpPr>
        <p:spPr>
          <a:xfrm>
            <a:off x="2004176" y="756010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Time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" y="1430300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78" y="1872390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ice Icon 956286">
            <a:extLst>
              <a:ext uri="{FF2B5EF4-FFF2-40B4-BE49-F238E27FC236}">
                <a16:creationId xmlns:a16="http://schemas.microsoft.com/office/drawing/2014/main" id="{52EFD39C-B178-4019-8F87-FB416FE9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05" y="2874954"/>
            <a:ext cx="431564" cy="4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Plus Minus Icon 259247">
            <a:extLst>
              <a:ext uri="{FF2B5EF4-FFF2-40B4-BE49-F238E27FC236}">
                <a16:creationId xmlns:a16="http://schemas.microsoft.com/office/drawing/2014/main" id="{A0B5B255-B6EA-4187-AF3B-6C69A9EF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26" y="3470162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ice Icon 956286">
            <a:extLst>
              <a:ext uri="{FF2B5EF4-FFF2-40B4-BE49-F238E27FC236}">
                <a16:creationId xmlns:a16="http://schemas.microsoft.com/office/drawing/2014/main" id="{E53D7BAF-B6BC-4BE7-B033-D82A3595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79" y="3386188"/>
            <a:ext cx="421524" cy="4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1" y="168757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1" y="164985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3" y="3180890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4" y="318312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1" y="473260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6" y="47035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9" y="62645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Arrow Icon 1920919">
            <a:extLst>
              <a:ext uri="{FF2B5EF4-FFF2-40B4-BE49-F238E27FC236}">
                <a16:creationId xmlns:a16="http://schemas.microsoft.com/office/drawing/2014/main" id="{49FA7703-C737-4C96-89DF-70BBCDB4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57" y="766827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sure Icon 2558568">
            <a:extLst>
              <a:ext uri="{FF2B5EF4-FFF2-40B4-BE49-F238E27FC236}">
                <a16:creationId xmlns:a16="http://schemas.microsoft.com/office/drawing/2014/main" id="{1D8FEE9A-82B7-4DF1-9127-91F073B5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3" y="4294236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eight Icon 3852013">
            <a:extLst>
              <a:ext uri="{FF2B5EF4-FFF2-40B4-BE49-F238E27FC236}">
                <a16:creationId xmlns:a16="http://schemas.microsoft.com/office/drawing/2014/main" id="{885F7D49-E827-44A4-8743-1E784405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24" y="5047642"/>
            <a:ext cx="243186" cy="2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10" y="4855645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58" y="5047294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30" y="5935663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t Icon 1941241">
            <a:extLst>
              <a:ext uri="{FF2B5EF4-FFF2-40B4-BE49-F238E27FC236}">
                <a16:creationId xmlns:a16="http://schemas.microsoft.com/office/drawing/2014/main" id="{14DE2AF0-A779-47C4-A6CB-D1F50D5D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25" y="6570854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Dice Icon 956286">
            <a:extLst>
              <a:ext uri="{FF2B5EF4-FFF2-40B4-BE49-F238E27FC236}">
                <a16:creationId xmlns:a16="http://schemas.microsoft.com/office/drawing/2014/main" id="{CDD330A7-3E9F-43F2-8071-4EBCC71E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0" y="6457783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und Icon 2833687">
            <a:extLst>
              <a:ext uri="{FF2B5EF4-FFF2-40B4-BE49-F238E27FC236}">
                <a16:creationId xmlns:a16="http://schemas.microsoft.com/office/drawing/2014/main" id="{5D2774FD-9B4F-4E46-BEE8-C143709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7" y="7440090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96" y="8059332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08845" y="-23364"/>
            <a:ext cx="5230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502262" y="7440584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314502" y="10388970"/>
            <a:ext cx="1247126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1627764" y="10371292"/>
            <a:ext cx="1265448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1" y="8619045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C885B1-F87B-499C-B82B-51373190AD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07" y="8797610"/>
            <a:ext cx="360580" cy="1464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01330-DB5C-461A-B3D2-702F455AAF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899" y="8776364"/>
            <a:ext cx="355985" cy="1515807"/>
          </a:xfrm>
          <a:prstGeom prst="rect">
            <a:avLst/>
          </a:prstGeom>
        </p:spPr>
      </p:pic>
      <p:pic>
        <p:nvPicPr>
          <p:cNvPr id="125" name="Picture 4" descr="Plus Minus Icon 259247">
            <a:extLst>
              <a:ext uri="{FF2B5EF4-FFF2-40B4-BE49-F238E27FC236}">
                <a16:creationId xmlns:a16="http://schemas.microsoft.com/office/drawing/2014/main" id="{EDDB81B6-D01C-433F-BDB9-59DF6B87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99" y="8593611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1E3AA9-DF12-4AD2-B267-C68F11C6FB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55198" y="8797610"/>
            <a:ext cx="339195" cy="1466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D2E0AF-2035-446B-B057-87AE89DEC1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61025" y="8936904"/>
            <a:ext cx="372762" cy="887079"/>
          </a:xfrm>
          <a:prstGeom prst="rect">
            <a:avLst/>
          </a:prstGeom>
        </p:spPr>
      </p:pic>
      <p:pic>
        <p:nvPicPr>
          <p:cNvPr id="128" name="Picture 16" descr="Multiplication Icon 193138">
            <a:extLst>
              <a:ext uri="{FF2B5EF4-FFF2-40B4-BE49-F238E27FC236}">
                <a16:creationId xmlns:a16="http://schemas.microsoft.com/office/drawing/2014/main" id="{1915F3C5-211F-440D-AA49-38AD26C0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33" y="8640676"/>
            <a:ext cx="286430" cy="2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8" descr="division Icon 845320">
            <a:extLst>
              <a:ext uri="{FF2B5EF4-FFF2-40B4-BE49-F238E27FC236}">
                <a16:creationId xmlns:a16="http://schemas.microsoft.com/office/drawing/2014/main" id="{F1957E04-1849-4F98-8093-7CC458D0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33" y="8711506"/>
            <a:ext cx="144770" cy="1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5666CA-1538-4DFC-A4BC-713C5D13CC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99522" y="8892157"/>
            <a:ext cx="341217" cy="12457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3BC103-E90A-4A1E-9218-2D48FE7CBB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33207" y="8941277"/>
            <a:ext cx="423340" cy="878331"/>
          </a:xfrm>
          <a:prstGeom prst="rect">
            <a:avLst/>
          </a:prstGeom>
        </p:spPr>
      </p:pic>
      <p:pic>
        <p:nvPicPr>
          <p:cNvPr id="144" name="Picture 26" descr="clock Icon 3661058">
            <a:extLst>
              <a:ext uri="{FF2B5EF4-FFF2-40B4-BE49-F238E27FC236}">
                <a16:creationId xmlns:a16="http://schemas.microsoft.com/office/drawing/2014/main" id="{079AA439-FEB5-4677-A24A-4E7F0798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02" y="8650841"/>
            <a:ext cx="205435" cy="2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measure Icon 2558568">
            <a:extLst>
              <a:ext uri="{FF2B5EF4-FFF2-40B4-BE49-F238E27FC236}">
                <a16:creationId xmlns:a16="http://schemas.microsoft.com/office/drawing/2014/main" id="{EA50D655-FE6E-4342-ADFD-C8DA42C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02" y="8671488"/>
            <a:ext cx="205436" cy="2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4" descr="Pound Icon 2833687">
            <a:extLst>
              <a:ext uri="{FF2B5EF4-FFF2-40B4-BE49-F238E27FC236}">
                <a16:creationId xmlns:a16="http://schemas.microsoft.com/office/drawing/2014/main" id="{F1B6D857-2A89-4564-882E-6C1D181F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10" y="8637074"/>
            <a:ext cx="219202" cy="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1AA815-602C-4995-83FB-8251E7FC46D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27339" y="8908923"/>
            <a:ext cx="573530" cy="1264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2F2F99-1777-40B8-BCB8-F83C31D57C4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36942" y="8908923"/>
            <a:ext cx="428406" cy="1247558"/>
          </a:xfrm>
          <a:prstGeom prst="rect">
            <a:avLst/>
          </a:prstGeom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0" y="8569328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E01FE5-7C3B-41C0-A6EC-2E8F7361FD0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08185" y="8787317"/>
            <a:ext cx="455813" cy="14645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ABC2E8-8A65-424D-A980-8E36FD6F8F7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243776" y="8942798"/>
            <a:ext cx="382913" cy="1078843"/>
          </a:xfrm>
          <a:prstGeom prst="rect">
            <a:avLst/>
          </a:prstGeom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2" y="10331930"/>
            <a:ext cx="317887" cy="3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A4414A-F748-4DA2-AC72-C65D38D3A34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1009" y="10582786"/>
            <a:ext cx="389787" cy="12281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2F4CFE-22E5-48E6-9A61-3332312FAD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99964" y="10639969"/>
            <a:ext cx="381862" cy="10627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C7309F-82AE-43CA-9914-BBC819985A1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78297" y="599080"/>
            <a:ext cx="1594192" cy="854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DB4442-0AE6-4715-BEFF-D2259F390B0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58699" y="2101593"/>
            <a:ext cx="1417540" cy="770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083051-8912-4785-83A0-3BAE6D749DA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984267" y="613413"/>
            <a:ext cx="474977" cy="20766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0B4002-A84B-4EAE-87AF-5042A0FA650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943687" y="803001"/>
            <a:ext cx="807884" cy="14710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1C7B8DA-C7CE-409B-84B8-B5074D885A4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86262" y="3507987"/>
            <a:ext cx="1432826" cy="8728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270272-C634-4E55-B2D3-094B628E351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59464" y="3571677"/>
            <a:ext cx="990410" cy="866138"/>
          </a:xfrm>
          <a:prstGeom prst="rect">
            <a:avLst/>
          </a:prstGeom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3" y="147888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95" y="14697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06" y="293077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66" y="299548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87" y="2956608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4" y="4389889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5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76F2AF-2E0B-42D7-8BC9-F864A25D59C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2943" y="4573558"/>
            <a:ext cx="764243" cy="8346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76D70F-01B8-466B-8E9C-8F26B3355C9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829731" y="5061354"/>
            <a:ext cx="598054" cy="9592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295D5A-6163-4F76-9761-DCBB22FA2B6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202873" y="5207123"/>
            <a:ext cx="1252323" cy="5993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BFB4D19-0068-4FC4-99A4-0D5E7697221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62631" y="5875061"/>
            <a:ext cx="752950" cy="1807956"/>
          </a:xfrm>
          <a:prstGeom prst="rect">
            <a:avLst/>
          </a:prstGeom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9" y="4530479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1" y="50613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96" y="604890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0AE7C5-BF41-4FD5-81BE-8200276D935B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826512" y="6643860"/>
            <a:ext cx="441496" cy="7649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7A6674B-0423-47CD-B8B2-64DD839919B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942003" y="6416201"/>
            <a:ext cx="555679" cy="1122113"/>
          </a:xfrm>
          <a:prstGeom prst="rect">
            <a:avLst/>
          </a:prstGeom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87" y="608852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C3DD72-42DE-49D9-89EF-C0BEF26E20C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8227" y="7521820"/>
            <a:ext cx="496947" cy="733588"/>
          </a:xfrm>
          <a:prstGeom prst="rect">
            <a:avLst/>
          </a:prstGeom>
        </p:spPr>
      </p:pic>
      <p:pic>
        <p:nvPicPr>
          <p:cNvPr id="169" name="Picture 28" descr="traffic lights Icon 1424962">
            <a:extLst>
              <a:ext uri="{FF2B5EF4-FFF2-40B4-BE49-F238E27FC236}">
                <a16:creationId xmlns:a16="http://schemas.microsoft.com/office/drawing/2014/main" id="{5BA0F5A7-16E8-49B7-B858-481AF0F0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3" y="65976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8" descr="traffic lights Icon 1424962">
            <a:extLst>
              <a:ext uri="{FF2B5EF4-FFF2-40B4-BE49-F238E27FC236}">
                <a16:creationId xmlns:a16="http://schemas.microsoft.com/office/drawing/2014/main" id="{C3397C7F-C4BF-404F-8404-EA10417D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33" y="759631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46BA64-D4BE-4602-8731-ADA6E3EC615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347779" y="7681569"/>
            <a:ext cx="579346" cy="843745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CD4AB531-A41C-42BC-ACC3-DF6D4BD577A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912126" y="7698051"/>
            <a:ext cx="575562" cy="952788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9B39D1A4-BE56-4B44-87CC-7C56F5F6363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911004" y="10555137"/>
            <a:ext cx="392362" cy="1221928"/>
          </a:xfrm>
          <a:prstGeom prst="rect">
            <a:avLst/>
          </a:prstGeom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28" y="1032598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3" y="10561653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6EB7CF60-D143-483A-9B9D-19AA1E97AC00}"/>
              </a:ext>
            </a:extLst>
          </p:cNvPr>
          <p:cNvCxnSpPr/>
          <p:nvPr/>
        </p:nvCxnSpPr>
        <p:spPr>
          <a:xfrm flipH="1">
            <a:off x="4144348" y="10761700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87CC25F-EA57-40E2-B219-2987D859615F}"/>
              </a:ext>
            </a:extLst>
          </p:cNvPr>
          <p:cNvCxnSpPr/>
          <p:nvPr/>
        </p:nvCxnSpPr>
        <p:spPr>
          <a:xfrm flipH="1">
            <a:off x="4144348" y="11140470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2FFB656-C04C-4482-9C5A-BA7D5D473A52}"/>
              </a:ext>
            </a:extLst>
          </p:cNvPr>
          <p:cNvCxnSpPr/>
          <p:nvPr/>
        </p:nvCxnSpPr>
        <p:spPr>
          <a:xfrm flipH="1">
            <a:off x="4125221" y="11498086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3862211" y="1059908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3862211" y="1097490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3845912" y="11320988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2F881E72-6D66-44E9-8753-DD4957CCCFDF}"/>
              </a:ext>
            </a:extLst>
          </p:cNvPr>
          <p:cNvSpPr/>
          <p:nvPr/>
        </p:nvSpPr>
        <p:spPr>
          <a:xfrm>
            <a:off x="79864" y="8339674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</p:spTree>
    <p:extLst>
      <p:ext uri="{BB962C8B-B14F-4D97-AF65-F5344CB8AC3E}">
        <p14:creationId xmlns:p14="http://schemas.microsoft.com/office/powerpoint/2010/main" val="147854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9492" y="-18627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Money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2318" y="1998571"/>
            <a:ext cx="1094371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82280" y="294996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Geometry: Properties of shapes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08304" y="4499110"/>
            <a:ext cx="1499195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Measurement: </a:t>
            </a:r>
          </a:p>
          <a:p>
            <a:r>
              <a:rPr lang="en-GB" sz="1000" dirty="0">
                <a:solidFill>
                  <a:schemeClr val="tx1"/>
                </a:solidFill>
              </a:rPr>
              <a:t>Length and Height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755629" y="4986687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827573" y="616004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850343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</a:t>
            </a:r>
          </a:p>
          <a:p>
            <a:r>
              <a:rPr lang="en-GB" sz="11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5BFCEB1-C723-44EB-A17C-9DBA3332E2D0}"/>
              </a:ext>
            </a:extLst>
          </p:cNvPr>
          <p:cNvSpPr/>
          <p:nvPr/>
        </p:nvSpPr>
        <p:spPr>
          <a:xfrm>
            <a:off x="444550" y="6546870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Mass, capacity and temperature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" y="1430300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4" y="3443990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1" y="168757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1" y="164985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4" y="3180891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4" y="318312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1" y="473260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7" y="4703557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9" y="62645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Arrow Icon 1920919">
            <a:extLst>
              <a:ext uri="{FF2B5EF4-FFF2-40B4-BE49-F238E27FC236}">
                <a16:creationId xmlns:a16="http://schemas.microsoft.com/office/drawing/2014/main" id="{49FA7703-C737-4C96-89DF-70BBCDB4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70" y="7674078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00" y="2841409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87" y="3070020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10" y="5005455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t Icon 1941241">
            <a:extLst>
              <a:ext uri="{FF2B5EF4-FFF2-40B4-BE49-F238E27FC236}">
                <a16:creationId xmlns:a16="http://schemas.microsoft.com/office/drawing/2014/main" id="{14DE2AF0-A779-47C4-A6CB-D1F50D5D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04" y="5956097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und Icon 2833687">
            <a:extLst>
              <a:ext uri="{FF2B5EF4-FFF2-40B4-BE49-F238E27FC236}">
                <a16:creationId xmlns:a16="http://schemas.microsoft.com/office/drawing/2014/main" id="{5D2774FD-9B4F-4E46-BEE8-C143709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44" y="1892198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93" y="6568320"/>
            <a:ext cx="291151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08845" y="-23364"/>
            <a:ext cx="5230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2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502262" y="7440584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314502" y="10388970"/>
            <a:ext cx="1247126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1627764" y="10371292"/>
            <a:ext cx="1265448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6" descr="clock Icon 3661058">
            <a:extLst>
              <a:ext uri="{FF2B5EF4-FFF2-40B4-BE49-F238E27FC236}">
                <a16:creationId xmlns:a16="http://schemas.microsoft.com/office/drawing/2014/main" id="{079AA439-FEB5-4677-A24A-4E7F0798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97" y="8685690"/>
            <a:ext cx="205435" cy="2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measure Icon 2558568">
            <a:extLst>
              <a:ext uri="{FF2B5EF4-FFF2-40B4-BE49-F238E27FC236}">
                <a16:creationId xmlns:a16="http://schemas.microsoft.com/office/drawing/2014/main" id="{EA50D655-FE6E-4342-ADFD-C8DA42C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4" y="8677437"/>
            <a:ext cx="205436" cy="2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4" descr="Pound Icon 2833687">
            <a:extLst>
              <a:ext uri="{FF2B5EF4-FFF2-40B4-BE49-F238E27FC236}">
                <a16:creationId xmlns:a16="http://schemas.microsoft.com/office/drawing/2014/main" id="{F1B6D857-2A89-4564-882E-6C1D181F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25" y="8666381"/>
            <a:ext cx="219202" cy="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14" y="8620505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97" y="8604051"/>
            <a:ext cx="317887" cy="3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3" y="147888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95" y="14697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90" y="206182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10" y="298700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87" y="2956608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1" y="352040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5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41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8" y="503244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9" y="621239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3" y="609600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8" descr="traffic lights Icon 1424962">
            <a:extLst>
              <a:ext uri="{FF2B5EF4-FFF2-40B4-BE49-F238E27FC236}">
                <a16:creationId xmlns:a16="http://schemas.microsoft.com/office/drawing/2014/main" id="{5BA0F5A7-16E8-49B7-B858-481AF0F0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3" y="65976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61" y="8620289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3" y="10561653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6EB7CF60-D143-483A-9B9D-19AA1E97AC00}"/>
              </a:ext>
            </a:extLst>
          </p:cNvPr>
          <p:cNvCxnSpPr/>
          <p:nvPr/>
        </p:nvCxnSpPr>
        <p:spPr>
          <a:xfrm flipH="1">
            <a:off x="4144348" y="10761700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87CC25F-EA57-40E2-B219-2987D859615F}"/>
              </a:ext>
            </a:extLst>
          </p:cNvPr>
          <p:cNvCxnSpPr/>
          <p:nvPr/>
        </p:nvCxnSpPr>
        <p:spPr>
          <a:xfrm flipH="1">
            <a:off x="4144348" y="11140470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2FFB656-C04C-4482-9C5A-BA7D5D473A52}"/>
              </a:ext>
            </a:extLst>
          </p:cNvPr>
          <p:cNvCxnSpPr/>
          <p:nvPr/>
        </p:nvCxnSpPr>
        <p:spPr>
          <a:xfrm flipH="1">
            <a:off x="4125221" y="11498086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3862211" y="1059908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3862211" y="1097490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3845912" y="11320988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9" name="Picture 16" descr="Multiplication Icon 193138">
            <a:extLst>
              <a:ext uri="{FF2B5EF4-FFF2-40B4-BE49-F238E27FC236}">
                <a16:creationId xmlns:a16="http://schemas.microsoft.com/office/drawing/2014/main" id="{7264B0E5-7EAB-4B52-8313-105DFBA9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21" y="3363013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8" descr="division Icon 845320">
            <a:extLst>
              <a:ext uri="{FF2B5EF4-FFF2-40B4-BE49-F238E27FC236}">
                <a16:creationId xmlns:a16="http://schemas.microsoft.com/office/drawing/2014/main" id="{8594882B-9E84-47B8-BB2D-23E4748A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83" y="3582933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ph Icon 65799">
            <a:extLst>
              <a:ext uri="{FF2B5EF4-FFF2-40B4-BE49-F238E27FC236}">
                <a16:creationId xmlns:a16="http://schemas.microsoft.com/office/drawing/2014/main" id="{2C8C0CAC-401F-4BEF-81D2-937574D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83" y="3462349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 dimensions Icon 957953">
            <a:extLst>
              <a:ext uri="{FF2B5EF4-FFF2-40B4-BE49-F238E27FC236}">
                <a16:creationId xmlns:a16="http://schemas.microsoft.com/office/drawing/2014/main" id="{BB5254D7-3DC8-4F73-A6B5-7C8CD290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56" y="5028531"/>
            <a:ext cx="319087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nking Icon 3846468">
            <a:extLst>
              <a:ext uri="{FF2B5EF4-FFF2-40B4-BE49-F238E27FC236}">
                <a16:creationId xmlns:a16="http://schemas.microsoft.com/office/drawing/2014/main" id="{ECD7F903-8AAB-4007-8DBB-B7234FF2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25" y="6634136"/>
            <a:ext cx="319087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pacity Icon 2998711">
            <a:extLst>
              <a:ext uri="{FF2B5EF4-FFF2-40B4-BE49-F238E27FC236}">
                <a16:creationId xmlns:a16="http://schemas.microsoft.com/office/drawing/2014/main" id="{5DCB2F66-823F-405E-928B-74D2F674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3" y="7507514"/>
            <a:ext cx="279663" cy="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093FE-A3C0-477F-A8D5-0ED4967D060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0340" y="9024729"/>
            <a:ext cx="946941" cy="1037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042C9-A0ED-40E3-8D8A-BF7F5E62090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68702" y="9121246"/>
            <a:ext cx="772082" cy="688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D686FB-A158-4930-AE85-C1B92092B37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31467" y="9029081"/>
            <a:ext cx="765293" cy="103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EB68A-CA82-48D5-B099-49CB9B2042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51739" y="8871825"/>
            <a:ext cx="818719" cy="1342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6F5A9-FC2B-4F34-A5AC-9C8E278A213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80987" y="9045110"/>
            <a:ext cx="940293" cy="599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6471B-259B-47F3-9C44-BC1E769697E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6937" y="10561653"/>
            <a:ext cx="732023" cy="1220039"/>
          </a:xfrm>
          <a:prstGeom prst="rect">
            <a:avLst/>
          </a:prstGeom>
        </p:spPr>
      </p:pic>
      <p:pic>
        <p:nvPicPr>
          <p:cNvPr id="152" name="Picture 2" descr="Graph Icon 65799">
            <a:extLst>
              <a:ext uri="{FF2B5EF4-FFF2-40B4-BE49-F238E27FC236}">
                <a16:creationId xmlns:a16="http://schemas.microsoft.com/office/drawing/2014/main" id="{5C1A6ACF-0536-468A-B4FF-EE1BE06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0" y="10322169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079C9-2F99-4D49-9777-513EA2E6D02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69535" y="10725998"/>
            <a:ext cx="654210" cy="889961"/>
          </a:xfrm>
          <a:prstGeom prst="rect">
            <a:avLst/>
          </a:prstGeom>
        </p:spPr>
      </p:pic>
      <p:pic>
        <p:nvPicPr>
          <p:cNvPr id="154" name="Picture 6" descr="Thinking Icon 3846468">
            <a:extLst>
              <a:ext uri="{FF2B5EF4-FFF2-40B4-BE49-F238E27FC236}">
                <a16:creationId xmlns:a16="http://schemas.microsoft.com/office/drawing/2014/main" id="{A396F7F0-346A-42C6-8D63-1FE47B01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38" y="10324833"/>
            <a:ext cx="319087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227588-7674-47DA-9599-B096727D9F2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01574" y="439823"/>
            <a:ext cx="788972" cy="1024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C0E0CF-8E73-4554-9A1C-D3621CCB919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281761" y="512602"/>
            <a:ext cx="1435466" cy="10940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58026A-38A0-44C7-BE77-01F87A0DE51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19372" y="425849"/>
            <a:ext cx="909302" cy="1270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D090B7-8EC7-437F-8E1E-FD3A907CB1F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842062" y="3447372"/>
            <a:ext cx="784022" cy="10238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AA2C62-EA13-4322-ADAE-093E6237C1F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650906" y="3318511"/>
            <a:ext cx="892762" cy="11455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A7FF32-1466-4ACE-B567-847568F22EA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83804" y="2863736"/>
            <a:ext cx="711921" cy="10543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A4B8B26-A807-4A16-AD7C-C7147FBE9CA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4232" y="4391223"/>
            <a:ext cx="1120849" cy="10749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507106-68C5-4693-B6C7-D4AD4EB5770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209886" y="5152554"/>
            <a:ext cx="1468662" cy="73723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86B14AA-0557-43D2-8FB7-09F0B0FD552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918480" y="4894852"/>
            <a:ext cx="379695" cy="122079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31214C2-EBA0-4CCB-9CF3-4A544F44EA7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262778" y="5328275"/>
            <a:ext cx="445566" cy="5541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EF66390-39D1-4519-AC59-A2B62D329788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764356" y="6268740"/>
            <a:ext cx="1055842" cy="836620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6EA121AE-F7F3-4B3D-B642-16B1D73BDE8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560139" y="6453716"/>
            <a:ext cx="734184" cy="1155843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051F4330-FEA8-4A33-B9E3-F9269A0BDEB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72543" y="7481629"/>
            <a:ext cx="1329264" cy="1050007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5792" y="8431904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</p:spTree>
    <p:extLst>
      <p:ext uri="{BB962C8B-B14F-4D97-AF65-F5344CB8AC3E}">
        <p14:creationId xmlns:p14="http://schemas.microsoft.com/office/powerpoint/2010/main" val="176402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8619" y="40300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1148" y="197455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82280" y="294996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Length and Perimeter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08304" y="4499110"/>
            <a:ext cx="1499195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686963" y="4986687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Time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827723" y="608367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Properties of shape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850343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</a:t>
            </a:r>
          </a:p>
          <a:p>
            <a:r>
              <a:rPr lang="en-GB" sz="1100" dirty="0">
                <a:solidFill>
                  <a:schemeClr val="tx1"/>
                </a:solidFill>
              </a:rPr>
              <a:t>Mass and Capacity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" y="1378159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47" y="6087649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4" y="165709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5" y="1764199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4" y="3180891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4" y="318312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46" y="4787229"/>
            <a:ext cx="315006" cy="3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7" y="4703557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95" y="1833760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2" y="2070149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10" y="5005455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78" y="5037623"/>
            <a:ext cx="291151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08845" y="-23364"/>
            <a:ext cx="5230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3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502262" y="7440584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314502" y="10388970"/>
            <a:ext cx="1247126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1627764" y="10371292"/>
            <a:ext cx="1265448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79" y="8645965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4" y="10325432"/>
            <a:ext cx="317887" cy="3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2" y="147613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95" y="14697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53" y="203074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10" y="298700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83" y="2993954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1" y="352040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5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6" y="454609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8" y="503244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9" y="621239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3" y="609600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34" y="10338352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16" y="10484367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4740364" y="10575234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4731321" y="10898572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4729633" y="11227038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Graph Icon 65799">
            <a:extLst>
              <a:ext uri="{FF2B5EF4-FFF2-40B4-BE49-F238E27FC236}">
                <a16:creationId xmlns:a16="http://schemas.microsoft.com/office/drawing/2014/main" id="{2C8C0CAC-401F-4BEF-81D2-937574D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83" y="3462349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pacity Icon 2998711">
            <a:extLst>
              <a:ext uri="{FF2B5EF4-FFF2-40B4-BE49-F238E27FC236}">
                <a16:creationId xmlns:a16="http://schemas.microsoft.com/office/drawing/2014/main" id="{5DCB2F66-823F-405E-928B-74D2F674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07" y="6096825"/>
            <a:ext cx="206247" cy="2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Graph Icon 65799">
            <a:extLst>
              <a:ext uri="{FF2B5EF4-FFF2-40B4-BE49-F238E27FC236}">
                <a16:creationId xmlns:a16="http://schemas.microsoft.com/office/drawing/2014/main" id="{5C1A6ACF-0536-468A-B4FF-EE1BE06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67" y="10274815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5792" y="8431904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6" y="2708122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52" y="2949410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4" descr="Pound Icon 2833687">
            <a:extLst>
              <a:ext uri="{FF2B5EF4-FFF2-40B4-BE49-F238E27FC236}">
                <a16:creationId xmlns:a16="http://schemas.microsoft.com/office/drawing/2014/main" id="{48CD8481-B7BC-4C46-872D-80CD4E52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7" y="339823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" y="3564347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24" y="4531158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41287-FF77-4453-A365-FD73004300B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3496" y="9136497"/>
            <a:ext cx="981075" cy="314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6D4823-EE89-4E4D-9221-54B9DB7A3F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60425" y="9138669"/>
            <a:ext cx="1000125" cy="304800"/>
          </a:xfrm>
          <a:prstGeom prst="rect">
            <a:avLst/>
          </a:prstGeom>
        </p:spPr>
      </p:pic>
      <p:pic>
        <p:nvPicPr>
          <p:cNvPr id="137" name="Picture 4" descr="Plus Minus Icon 259247">
            <a:extLst>
              <a:ext uri="{FF2B5EF4-FFF2-40B4-BE49-F238E27FC236}">
                <a16:creationId xmlns:a16="http://schemas.microsoft.com/office/drawing/2014/main" id="{E9194B01-34AC-47BF-B68E-56F1CAAE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27" y="8643140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02475B-0FFE-4CFF-BFEF-71FB20B820C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29343" y="9041487"/>
            <a:ext cx="847100" cy="878767"/>
          </a:xfrm>
          <a:prstGeom prst="rect">
            <a:avLst/>
          </a:prstGeom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8" y="8578620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6" y="8718645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8688AB-E00E-4344-B567-D1ADE54C17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93738" y="9041487"/>
            <a:ext cx="953940" cy="885801"/>
          </a:xfrm>
          <a:prstGeom prst="rect">
            <a:avLst/>
          </a:prstGeom>
        </p:spPr>
      </p:pic>
      <p:pic>
        <p:nvPicPr>
          <p:cNvPr id="157" name="Picture 26" descr="clock Icon 3661058">
            <a:extLst>
              <a:ext uri="{FF2B5EF4-FFF2-40B4-BE49-F238E27FC236}">
                <a16:creationId xmlns:a16="http://schemas.microsoft.com/office/drawing/2014/main" id="{6AC0D67A-19AB-4F87-AB6C-08A883EC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06" y="8649672"/>
            <a:ext cx="291151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33B865-863F-4D18-B800-6D28BF9CA4B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05126" y="8937043"/>
            <a:ext cx="736187" cy="1193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E7091A-8B22-4D68-BF90-3D47807CE50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7985" y="10701295"/>
            <a:ext cx="1066800" cy="6667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C520EC-B9D1-4DD4-B1F3-4B8C12D5531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65065" y="10545880"/>
            <a:ext cx="795485" cy="1074603"/>
          </a:xfrm>
          <a:prstGeom prst="rect">
            <a:avLst/>
          </a:prstGeom>
        </p:spPr>
      </p:pic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E3E82FC-AB72-43DC-914C-149C28069F9D}"/>
              </a:ext>
            </a:extLst>
          </p:cNvPr>
          <p:cNvSpPr/>
          <p:nvPr/>
        </p:nvSpPr>
        <p:spPr>
          <a:xfrm>
            <a:off x="2989553" y="10371292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00DC8C-8367-40AC-AA11-882DEB1F991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94371" y="10624583"/>
            <a:ext cx="869096" cy="11281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F56F4F-ED32-4133-9A3D-5F834CE1672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7052" y="1827867"/>
            <a:ext cx="1072868" cy="12295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39E476-940F-43D8-AAF1-D0CED7B84DF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4476" y="617936"/>
            <a:ext cx="1976546" cy="9111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CD4A6A-48BA-4147-9E0D-9ABD52A1073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40700" y="427923"/>
            <a:ext cx="1711814" cy="1298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1E0930-7ED1-4490-9CB9-7A18E528C23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620738" y="3140187"/>
            <a:ext cx="1225833" cy="1240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3672F0-72F9-4861-B629-C710ABA2DC2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16067" y="3367474"/>
            <a:ext cx="531335" cy="10422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DA85EB-1033-4C26-9FFF-F3735E1A589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87094" y="3481454"/>
            <a:ext cx="851889" cy="9170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900D29-13FC-4C3E-9F91-0D50AB17AC5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233" y="4424762"/>
            <a:ext cx="1373812" cy="4876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6C737A-CAF0-4CD4-A319-3F8EDFEBCB2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29128" y="5012407"/>
            <a:ext cx="884648" cy="9664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B32D64-C9F3-4C0A-B84E-D7281D50B338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385653" y="5136655"/>
            <a:ext cx="945009" cy="7527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A10596-33DF-4D51-AF02-196CBECB528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313774" y="5101303"/>
            <a:ext cx="1011280" cy="8234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DD9DE7-90B5-4E64-9D21-67DB2D491F5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779800" y="5860748"/>
            <a:ext cx="1071642" cy="13264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4AF6AD-0E08-44C3-ACC3-2E937BA71DF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576707" y="6727558"/>
            <a:ext cx="743455" cy="16507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E2A94D-9F13-4DB4-8756-DFF12831EF0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18626" y="6720938"/>
            <a:ext cx="1723729" cy="4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8619" y="40300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Length and Perimeter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1148" y="197455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Number: Multiplication and </a:t>
            </a:r>
          </a:p>
          <a:p>
            <a:r>
              <a:rPr lang="en-GB" sz="1100" dirty="0">
                <a:solidFill>
                  <a:schemeClr val="tx1"/>
                </a:solidFill>
              </a:rPr>
              <a:t>division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82280" y="294996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Area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Decimals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08304" y="4499110"/>
            <a:ext cx="1499195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Number: </a:t>
            </a:r>
          </a:p>
          <a:p>
            <a:r>
              <a:rPr lang="en-GB" sz="1000" dirty="0">
                <a:solidFill>
                  <a:schemeClr val="tx1"/>
                </a:solidFill>
              </a:rPr>
              <a:t>Decimals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686963" y="4986687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827723" y="608367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850343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" y="1378159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4" y="165709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4" y="3180891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5" y="3183125"/>
            <a:ext cx="335330" cy="3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46" y="4787229"/>
            <a:ext cx="315006" cy="3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7" y="4703557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37" y="2810633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60" y="2993776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08" y="6090812"/>
            <a:ext cx="291151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08845" y="-23364"/>
            <a:ext cx="5230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502262" y="7440584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314502" y="10388970"/>
            <a:ext cx="1247126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9" y="8644364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2" y="147613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29" y="191618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53" y="203074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32" y="294863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83" y="2993954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1" y="352040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5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9" y="452389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8" y="503244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43" y="655745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67" y="607287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80" y="10498847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1581168" y="1058738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1567470" y="1090986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1573227" y="1123551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Graph Icon 65799">
            <a:extLst>
              <a:ext uri="{FF2B5EF4-FFF2-40B4-BE49-F238E27FC236}">
                <a16:creationId xmlns:a16="http://schemas.microsoft.com/office/drawing/2014/main" id="{2C8C0CAC-401F-4BEF-81D2-937574D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65" y="6505705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Graph Icon 65799">
            <a:extLst>
              <a:ext uri="{FF2B5EF4-FFF2-40B4-BE49-F238E27FC236}">
                <a16:creationId xmlns:a16="http://schemas.microsoft.com/office/drawing/2014/main" id="{5C1A6ACF-0536-468A-B4FF-EE1BE06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" y="10302010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5792" y="8431904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6" y="2708122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52" y="2949410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95" y="1987580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5" y="351048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8" y="8578620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6" y="8718645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2" y="3499790"/>
            <a:ext cx="234606" cy="2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18" y="5005093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89" y="5057083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4" descr="Pound Icon 2833687">
            <a:extLst>
              <a:ext uri="{FF2B5EF4-FFF2-40B4-BE49-F238E27FC236}">
                <a16:creationId xmlns:a16="http://schemas.microsoft.com/office/drawing/2014/main" id="{A320B2E1-B976-4BC9-B3BE-3C56F6EA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72" y="5915094"/>
            <a:ext cx="273335" cy="2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90D713-094A-4B43-A20B-976C28BA6A73}"/>
              </a:ext>
            </a:extLst>
          </p:cNvPr>
          <p:cNvSpPr/>
          <p:nvPr/>
        </p:nvSpPr>
        <p:spPr>
          <a:xfrm>
            <a:off x="177170" y="6428714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Properties of shape</a:t>
            </a:r>
          </a:p>
        </p:txBody>
      </p:sp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2" y="6470098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8" descr="traffic lights Icon 1424962">
            <a:extLst>
              <a:ext uri="{FF2B5EF4-FFF2-40B4-BE49-F238E27FC236}">
                <a16:creationId xmlns:a16="http://schemas.microsoft.com/office/drawing/2014/main" id="{88974E48-733B-4368-9FF7-E6DAB2F4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6" y="647770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3D86BBE-4AC3-4710-9FAE-48C2D3D94BD6}"/>
              </a:ext>
            </a:extLst>
          </p:cNvPr>
          <p:cNvSpPr/>
          <p:nvPr/>
        </p:nvSpPr>
        <p:spPr>
          <a:xfrm>
            <a:off x="2064210" y="7489354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pic>
        <p:nvPicPr>
          <p:cNvPr id="145" name="Picture 8" descr="Arrow Icon 1920919">
            <a:extLst>
              <a:ext uri="{FF2B5EF4-FFF2-40B4-BE49-F238E27FC236}">
                <a16:creationId xmlns:a16="http://schemas.microsoft.com/office/drawing/2014/main" id="{4055D560-CBB8-4C56-BF5C-08615398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57" y="769695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8" descr="traffic lights Icon 1424962">
            <a:extLst>
              <a:ext uri="{FF2B5EF4-FFF2-40B4-BE49-F238E27FC236}">
                <a16:creationId xmlns:a16="http://schemas.microsoft.com/office/drawing/2014/main" id="{2805B5F4-23D0-437C-85D7-E437DA1D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43" y="7508103"/>
            <a:ext cx="283336" cy="2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66" y="8007838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D3771-4A15-4F61-B0C4-DA903A90981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5320" y="9058684"/>
            <a:ext cx="850999" cy="998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9381A-6475-4E7C-9698-48685C4F172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05866" y="8985560"/>
            <a:ext cx="754735" cy="125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FB595-02B1-4939-8842-AA435947EA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34304" y="9064696"/>
            <a:ext cx="552450" cy="133350"/>
          </a:xfrm>
          <a:prstGeom prst="rect">
            <a:avLst/>
          </a:prstGeom>
        </p:spPr>
      </p:pic>
      <p:pic>
        <p:nvPicPr>
          <p:cNvPr id="154" name="Picture 12" descr="measure Icon 2558568">
            <a:extLst>
              <a:ext uri="{FF2B5EF4-FFF2-40B4-BE49-F238E27FC236}">
                <a16:creationId xmlns:a16="http://schemas.microsoft.com/office/drawing/2014/main" id="{48695FE0-DE7A-4260-B4EB-C61FA1D8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88" y="8695931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F4DFE-A342-4267-8E3E-8699967E272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33310" y="8984699"/>
            <a:ext cx="733751" cy="864991"/>
          </a:xfrm>
          <a:prstGeom prst="rect">
            <a:avLst/>
          </a:prstGeom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03" y="8637253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8" y="863504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B3E3F1-17BF-4C87-BB24-76CCA2515F5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45850" y="9058365"/>
            <a:ext cx="1004316" cy="251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4BB0-E7E9-47AE-A5B2-273A4C3380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4485" y="10645512"/>
            <a:ext cx="724721" cy="325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2E5E1E-F37D-4752-926A-906C323623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8419" y="1819775"/>
            <a:ext cx="1280828" cy="1339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709DF-B438-40E3-A1E0-CE253E6F315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22623" y="545616"/>
            <a:ext cx="1428366" cy="1045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594F2-F5D3-4996-BD21-4262C2A592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47938" y="510429"/>
            <a:ext cx="519990" cy="1397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2C804C-B2A2-4905-8955-C11F2195951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580797" y="3163537"/>
            <a:ext cx="1220448" cy="1304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6A40A5-F3A3-4F3D-83E7-87CC7C0CBC8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40917" y="3538015"/>
            <a:ext cx="876328" cy="5487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DC1364-7BFA-42A7-80ED-A9D7350EAC7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229241" y="3634679"/>
            <a:ext cx="1116405" cy="7517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6C1AC4-0C7F-4ED1-BC60-6BA0E321481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357234" y="3638041"/>
            <a:ext cx="995961" cy="6599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4237F74-81AE-4CC9-8831-8E5490998ED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3718" y="4318564"/>
            <a:ext cx="1495540" cy="9847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726701-532A-47FD-8C06-979FB5310C1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299010" y="4962584"/>
            <a:ext cx="1132652" cy="10216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794736-AC2E-4ED4-B1A7-3BCABE16141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449257" y="4837755"/>
            <a:ext cx="669289" cy="11991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5896973-C63D-4AC6-BCCF-DFF62F6AB23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028603" y="5872746"/>
            <a:ext cx="844216" cy="7824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0624377-C6A6-4191-921E-4F5BB28C10A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830551" y="6125434"/>
            <a:ext cx="482592" cy="21379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6A9128F-EA38-4CC6-88A6-C7CB6C0E69A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492981" y="6235156"/>
            <a:ext cx="938746" cy="11985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ADC781-4E12-43B5-AEC5-C86F76F03F9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21581" y="7365095"/>
            <a:ext cx="1258424" cy="112305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B2ED75-D490-46DA-99ED-78C313D7503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314409" y="7638396"/>
            <a:ext cx="462593" cy="10279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5237016-9C6B-4FF3-BE12-D3A929716E5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772461" y="7861038"/>
            <a:ext cx="498732" cy="6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8619" y="40300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117" y="1519298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1880" y="195888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788499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Perimeter and area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67484" y="275630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Number: Multiplication </a:t>
            </a:r>
          </a:p>
          <a:p>
            <a:r>
              <a:rPr lang="en-GB" sz="1000" dirty="0">
                <a:solidFill>
                  <a:schemeClr val="tx1"/>
                </a:solidFill>
              </a:rPr>
              <a:t>and division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340039" y="3291357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2149737" y="455358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Decimals and percentages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939404" y="4499110"/>
            <a:ext cx="1368095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Number: </a:t>
            </a:r>
          </a:p>
          <a:p>
            <a:r>
              <a:rPr lang="en-GB" sz="1000" dirty="0">
                <a:solidFill>
                  <a:schemeClr val="tx1"/>
                </a:solidFill>
              </a:rPr>
              <a:t>Decimals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686963" y="4986687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Properties of shape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4017788" y="6172822"/>
            <a:ext cx="1368111" cy="74663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44357" y="6679530"/>
            <a:ext cx="1249473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Measuring: Converting units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9" y="577533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4" y="165709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19" y="4781857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22" y="3242858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64" y="3422681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08845" y="-23364"/>
            <a:ext cx="5230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5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502262" y="7440584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9" y="8644364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2" y="125824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94" y="147915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02" y="200005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6" y="2948159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6" y="2771218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4" y="334193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2" y="457180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9" y="452389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8" y="503244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36" y="6708965"/>
            <a:ext cx="278865" cy="2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55" y="672908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80" y="10498847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1581168" y="1058738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1567470" y="1090986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1573227" y="1123551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5792" y="8431904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6" y="2708122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49" y="3035724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6" y="7242000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0" y="334145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0" y="8616570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03" y="8768493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28" y="3506882"/>
            <a:ext cx="234606" cy="2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51" y="4598558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71" y="4533394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90D713-094A-4B43-A20B-976C28BA6A73}"/>
              </a:ext>
            </a:extLst>
          </p:cNvPr>
          <p:cNvSpPr/>
          <p:nvPr/>
        </p:nvSpPr>
        <p:spPr>
          <a:xfrm>
            <a:off x="1985695" y="7011061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Volume</a:t>
            </a:r>
          </a:p>
        </p:txBody>
      </p:sp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19" y="5863877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8" descr="traffic lights Icon 1424962">
            <a:extLst>
              <a:ext uri="{FF2B5EF4-FFF2-40B4-BE49-F238E27FC236}">
                <a16:creationId xmlns:a16="http://schemas.microsoft.com/office/drawing/2014/main" id="{88974E48-733B-4368-9FF7-E6DAB2F4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22" y="707550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Arrow Icon 1920919">
            <a:extLst>
              <a:ext uri="{FF2B5EF4-FFF2-40B4-BE49-F238E27FC236}">
                <a16:creationId xmlns:a16="http://schemas.microsoft.com/office/drawing/2014/main" id="{4055D560-CBB8-4C56-BF5C-08615398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22" y="766827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59" y="6119499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2" descr="measure Icon 2558568">
            <a:extLst>
              <a:ext uri="{FF2B5EF4-FFF2-40B4-BE49-F238E27FC236}">
                <a16:creationId xmlns:a16="http://schemas.microsoft.com/office/drawing/2014/main" id="{48695FE0-DE7A-4260-B4EB-C61FA1D8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33" y="8710624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03" y="8637253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8" y="863504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cent Icon 218926">
            <a:extLst>
              <a:ext uri="{FF2B5EF4-FFF2-40B4-BE49-F238E27FC236}">
                <a16:creationId xmlns:a16="http://schemas.microsoft.com/office/drawing/2014/main" id="{D5EA8FCB-46CD-42E0-9F3C-7AB26731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08" y="4488399"/>
            <a:ext cx="456093" cy="4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ylinder Icon 1060288">
            <a:extLst>
              <a:ext uri="{FF2B5EF4-FFF2-40B4-BE49-F238E27FC236}">
                <a16:creationId xmlns:a16="http://schemas.microsoft.com/office/drawing/2014/main" id="{E91B7EE4-DC42-4A6F-BBB5-D5EB782F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11" y="7969398"/>
            <a:ext cx="282699" cy="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8EB4E-4C8C-473B-910B-80835B98742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8197" y="9088893"/>
            <a:ext cx="809625" cy="16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7F269F-2472-4000-92F4-6B87F9F3B83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2156" y="8933313"/>
            <a:ext cx="793765" cy="1294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5E18DC-65B1-4D32-A6AB-263E1A62BCC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54010" y="9154965"/>
            <a:ext cx="1025778" cy="524458"/>
          </a:xfrm>
          <a:prstGeom prst="rect">
            <a:avLst/>
          </a:prstGeom>
        </p:spPr>
      </p:pic>
      <p:pic>
        <p:nvPicPr>
          <p:cNvPr id="137" name="Picture 4" descr="Cylinder Icon 1060288">
            <a:extLst>
              <a:ext uri="{FF2B5EF4-FFF2-40B4-BE49-F238E27FC236}">
                <a16:creationId xmlns:a16="http://schemas.microsoft.com/office/drawing/2014/main" id="{1F7FC030-72A5-4616-93FA-F24205D5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00" y="8699278"/>
            <a:ext cx="282699" cy="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95E0C-76BD-4381-8911-D470E5EF52D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74429" y="8960865"/>
            <a:ext cx="602751" cy="3485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939793-B0E7-48EB-B721-AF6851D81E6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661203" y="9048767"/>
            <a:ext cx="866448" cy="790634"/>
          </a:xfrm>
          <a:prstGeom prst="rect">
            <a:avLst/>
          </a:prstGeom>
        </p:spPr>
      </p:pic>
      <p:pic>
        <p:nvPicPr>
          <p:cNvPr id="150" name="Picture 2" descr="Percent Icon 218926">
            <a:extLst>
              <a:ext uri="{FF2B5EF4-FFF2-40B4-BE49-F238E27FC236}">
                <a16:creationId xmlns:a16="http://schemas.microsoft.com/office/drawing/2014/main" id="{BD2B63F7-A824-436F-BA0B-66645F8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80" y="8528517"/>
            <a:ext cx="456093" cy="4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E15667-85B7-4B38-893B-488BD7BC11E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5517" y="1649617"/>
            <a:ext cx="1130113" cy="1428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9C08E-BF36-496B-8504-CE86C0CAB9F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37204" y="464748"/>
            <a:ext cx="885594" cy="12451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D20DB4-47FE-402E-92D2-32BACAFA077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22798" y="565736"/>
            <a:ext cx="1016606" cy="682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7F72C2-9D5A-41A8-8B41-06754C55310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86679" y="718944"/>
            <a:ext cx="1215514" cy="1002266"/>
          </a:xfrm>
          <a:prstGeom prst="rect">
            <a:avLst/>
          </a:prstGeom>
        </p:spPr>
      </p:pic>
      <p:pic>
        <p:nvPicPr>
          <p:cNvPr id="6150" name="Picture 6" descr="Graph Icon 32966">
            <a:extLst>
              <a:ext uri="{FF2B5EF4-FFF2-40B4-BE49-F238E27FC236}">
                <a16:creationId xmlns:a16="http://schemas.microsoft.com/office/drawing/2014/main" id="{DC1365B8-A8B3-4AE6-A98E-37A5569A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1" y="1916280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F65890-4048-466A-B79A-C10ACCF4048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957481" y="2832064"/>
            <a:ext cx="892025" cy="21395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22C69A-2596-4770-BC6D-DB3BBEA1CD0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177362" y="3517681"/>
            <a:ext cx="746210" cy="9622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9F1818-1C45-46BE-B6F6-3018A834A6C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479343" y="3188432"/>
            <a:ext cx="979080" cy="12685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5AFA32-CD49-4226-96B7-AC0EF6BAE94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8795" y="4129663"/>
            <a:ext cx="1703043" cy="16425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C880AA-C690-4D55-83E2-44859B81FF0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099030" y="5161728"/>
            <a:ext cx="1009974" cy="11824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2E75BD-5782-4262-8139-6230BB165A2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12199" y="5188073"/>
            <a:ext cx="950591" cy="9981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F7C3C6-CBB2-48AA-8503-93D38C9EEEB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109534" y="5100624"/>
            <a:ext cx="1506720" cy="6362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05BF55-DA8C-46AA-83CC-20ADA6361D0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832655" y="6206343"/>
            <a:ext cx="1045169" cy="12986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62CE11-7BF1-4764-B6BA-46ABD2577BB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989131" y="6540981"/>
            <a:ext cx="521579" cy="12441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E8ECCF-852A-4940-A543-67FA5E393579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41727" y="7267095"/>
            <a:ext cx="828057" cy="1257051"/>
          </a:xfrm>
          <a:prstGeom prst="rect">
            <a:avLst/>
          </a:prstGeom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EC8967-9982-4F0E-AFEE-1FBDFBDD611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962194" y="7081239"/>
            <a:ext cx="493815" cy="15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8619" y="40300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832352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15700" y="4090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117" y="1519298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Addition, Subtraction, multiplication and division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1880" y="195888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809719" y="2823114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Number: Decimals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67484" y="2756300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Number: Percentages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340039" y="3291357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Number: Algebra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2149737" y="455358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Converting units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939404" y="4499110"/>
            <a:ext cx="1368095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Measurement: Perimeter, Area and Volume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739744" y="4986687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Ratio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1819885" y="6112308"/>
            <a:ext cx="1368111" cy="74663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4000083" y="6250145"/>
            <a:ext cx="1249473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Properties of shape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8" y="387937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01" y="2072598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4" y="165709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7" y="1703158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32" y="325763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8" y="3199466"/>
            <a:ext cx="283977" cy="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6" y="3154906"/>
            <a:ext cx="310136" cy="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0" y="4725026"/>
            <a:ext cx="280385" cy="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2" y="4688005"/>
            <a:ext cx="250588" cy="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8" y="4749134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625474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08845" y="-23364"/>
            <a:ext cx="5230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6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061609" y="7461725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56" y="8621270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6" y="105222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1" y="200961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94" y="147915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02" y="200005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92" y="283395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6" y="2771218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4" y="334193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2" y="457180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9" y="452389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8" y="503244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74" y="6287999"/>
            <a:ext cx="278865" cy="2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14" y="613951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70" y="10568267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2824366" y="10657877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2828882" y="10990942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2836581" y="11307461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4838" y="838603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16" y="2040186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13" y="2181834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94" y="5113469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29" y="1958885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00" y="8633557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77" y="8768586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77" y="4967871"/>
            <a:ext cx="232624" cy="2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51" y="4598558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8" y="3334491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90D713-094A-4B43-A20B-976C28BA6A73}"/>
              </a:ext>
            </a:extLst>
          </p:cNvPr>
          <p:cNvSpPr/>
          <p:nvPr/>
        </p:nvSpPr>
        <p:spPr>
          <a:xfrm>
            <a:off x="256524" y="6641815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Projects, investigation and transition units</a:t>
            </a:r>
          </a:p>
        </p:txBody>
      </p:sp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07" y="2945835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03" y="8637253"/>
            <a:ext cx="253598" cy="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8" y="863504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cent Icon 218926">
            <a:extLst>
              <a:ext uri="{FF2B5EF4-FFF2-40B4-BE49-F238E27FC236}">
                <a16:creationId xmlns:a16="http://schemas.microsoft.com/office/drawing/2014/main" id="{D5EA8FCB-46CD-42E0-9F3C-7AB26731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29" y="3197280"/>
            <a:ext cx="456093" cy="4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ylinder Icon 1060288">
            <a:extLst>
              <a:ext uri="{FF2B5EF4-FFF2-40B4-BE49-F238E27FC236}">
                <a16:creationId xmlns:a16="http://schemas.microsoft.com/office/drawing/2014/main" id="{E91B7EE4-DC42-4A6F-BBB5-D5EB782F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70" y="4932974"/>
            <a:ext cx="282699" cy="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Percent Icon 218926">
            <a:extLst>
              <a:ext uri="{FF2B5EF4-FFF2-40B4-BE49-F238E27FC236}">
                <a16:creationId xmlns:a16="http://schemas.microsoft.com/office/drawing/2014/main" id="{BD2B63F7-A824-436F-BA0B-66645F8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80" y="8528517"/>
            <a:ext cx="456093" cy="4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767910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ordinate system Icon 1720555">
            <a:extLst>
              <a:ext uri="{FF2B5EF4-FFF2-40B4-BE49-F238E27FC236}">
                <a16:creationId xmlns:a16="http://schemas.microsoft.com/office/drawing/2014/main" id="{72739E6E-96E0-446F-8101-83EBCF1B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6" y="4309644"/>
            <a:ext cx="219376" cy="2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1" y="5487434"/>
            <a:ext cx="1093714" cy="1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Graph Icon 32966">
            <a:extLst>
              <a:ext uri="{FF2B5EF4-FFF2-40B4-BE49-F238E27FC236}">
                <a16:creationId xmlns:a16="http://schemas.microsoft.com/office/drawing/2014/main" id="{C2BBF1D7-6719-4774-8DEC-3C8E3571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94" y="6534899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shapes Icon 1040365">
            <a:extLst>
              <a:ext uri="{FF2B5EF4-FFF2-40B4-BE49-F238E27FC236}">
                <a16:creationId xmlns:a16="http://schemas.microsoft.com/office/drawing/2014/main" id="{BA03E27B-459C-42D6-8F93-23DC57BB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71" y="6795622"/>
            <a:ext cx="268070" cy="2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89074-0BAE-4626-90E1-BD271816BB4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3206" y="9029392"/>
            <a:ext cx="952500" cy="3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F950C-168B-4534-922E-859097D9FAA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47227" y="9062022"/>
            <a:ext cx="657225" cy="304800"/>
          </a:xfrm>
          <a:prstGeom prst="rect">
            <a:avLst/>
          </a:prstGeom>
        </p:spPr>
      </p:pic>
      <p:pic>
        <p:nvPicPr>
          <p:cNvPr id="146" name="Picture 4" descr="Plus Minus Icon 259247">
            <a:extLst>
              <a:ext uri="{FF2B5EF4-FFF2-40B4-BE49-F238E27FC236}">
                <a16:creationId xmlns:a16="http://schemas.microsoft.com/office/drawing/2014/main" id="{0A42C576-3D99-4260-B999-D40C4761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14" y="8672593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0E389-B3A7-437C-90CC-785BAD32B4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67459" y="9396881"/>
            <a:ext cx="102870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5F53F-D9DC-499E-BD73-6A6FD692322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71600" y="9047271"/>
            <a:ext cx="990600" cy="35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A089F-5BEB-48A4-B5B1-F103CC66619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52449" y="8893931"/>
            <a:ext cx="933450" cy="1066800"/>
          </a:xfrm>
          <a:prstGeom prst="rect">
            <a:avLst/>
          </a:prstGeom>
        </p:spPr>
      </p:pic>
      <p:pic>
        <p:nvPicPr>
          <p:cNvPr id="152" name="Picture 6" descr="shapes Icon 1040365">
            <a:extLst>
              <a:ext uri="{FF2B5EF4-FFF2-40B4-BE49-F238E27FC236}">
                <a16:creationId xmlns:a16="http://schemas.microsoft.com/office/drawing/2014/main" id="{DE6D3393-AB74-4964-909C-6603AC9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85" y="8561911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5AFFC-05D2-4D55-BF63-292EE6310E8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648044" y="9047271"/>
            <a:ext cx="978207" cy="395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0B0F3-EEC6-422E-AFB9-47A7DE6371E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23366" y="10635360"/>
            <a:ext cx="1029397" cy="1249982"/>
          </a:xfrm>
          <a:prstGeom prst="rect">
            <a:avLst/>
          </a:prstGeom>
        </p:spPr>
      </p:pic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FE14DACF-C3F0-4E8E-BEE7-26A14D72676B}"/>
              </a:ext>
            </a:extLst>
          </p:cNvPr>
          <p:cNvSpPr/>
          <p:nvPr/>
        </p:nvSpPr>
        <p:spPr>
          <a:xfrm>
            <a:off x="336988" y="10439487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9" name="Picture 2" descr="Coordinate system Icon 1720555">
            <a:extLst>
              <a:ext uri="{FF2B5EF4-FFF2-40B4-BE49-F238E27FC236}">
                <a16:creationId xmlns:a16="http://schemas.microsoft.com/office/drawing/2014/main" id="{26523336-1A86-4E5F-9301-C189ABA9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" y="10405728"/>
            <a:ext cx="219376" cy="2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0546B-D299-4993-B002-A2429E3717F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902177" y="10796815"/>
            <a:ext cx="685800" cy="809625"/>
          </a:xfrm>
          <a:prstGeom prst="rect">
            <a:avLst/>
          </a:prstGeom>
        </p:spPr>
      </p:pic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53F3717B-8A4F-41BA-8213-242FE813CFDD}"/>
              </a:ext>
            </a:extLst>
          </p:cNvPr>
          <p:cNvSpPr/>
          <p:nvPr/>
        </p:nvSpPr>
        <p:spPr>
          <a:xfrm>
            <a:off x="1663424" y="10423667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2" name="Picture 6" descr="Graph Icon 32966">
            <a:extLst>
              <a:ext uri="{FF2B5EF4-FFF2-40B4-BE49-F238E27FC236}">
                <a16:creationId xmlns:a16="http://schemas.microsoft.com/office/drawing/2014/main" id="{05C8BA95-32FF-4B3D-A30E-4EA82D75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22" y="10316095"/>
            <a:ext cx="315939" cy="3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AE8953-BFAA-4980-AC71-9E450BEF126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1851" y="1353941"/>
            <a:ext cx="947684" cy="1688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2D7C56-D153-4EAC-A260-AA19795956B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35731" y="569846"/>
            <a:ext cx="1573459" cy="9849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636A0A-FDB5-4E74-BFD2-E14EB38F427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815443" y="546610"/>
            <a:ext cx="1408862" cy="819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5708F0-8909-44C9-A06B-CEFDECBCD4C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272351" y="734666"/>
            <a:ext cx="1411867" cy="8529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941B7F-5F47-4CA2-9B44-D2769C72DE2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680987" y="564768"/>
            <a:ext cx="1195637" cy="8726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4E9873-4639-4E28-B8D4-DC08F699496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219606" y="2915940"/>
            <a:ext cx="506543" cy="16308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DEEFA56-84EA-408C-804F-9556FA8EB9F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057337" y="3493665"/>
            <a:ext cx="872977" cy="9051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3B536E-4943-4CE1-8EC5-CC0A6AA33F1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922024" y="3699114"/>
            <a:ext cx="961652" cy="6765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57EE5D-FDD5-4EC6-A596-B04BF8AE6A1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83121" y="4189752"/>
            <a:ext cx="836453" cy="12774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8F1DE13-0EE1-48EF-BD36-AA9317C67C7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321673" y="3303493"/>
            <a:ext cx="922108" cy="11054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51E8D2-2E30-4DA6-AB73-180F2BE28BD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561200" y="5123194"/>
            <a:ext cx="704313" cy="8672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F188A19-3AD7-45CE-BAE2-20E0AA3F206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258913" y="4927612"/>
            <a:ext cx="561975" cy="13382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71A12E-371F-425E-9A7D-75D19B15D5F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930178" y="5248145"/>
            <a:ext cx="950724" cy="8149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328470-24FC-4EDF-8841-628A6F60D2D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845971" y="5342491"/>
            <a:ext cx="821120" cy="86269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44E66F-52AE-4BE1-8FEB-8290FE18A3D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021911" y="5865185"/>
            <a:ext cx="763500" cy="130954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25D0B1A-721E-429C-904D-82D4AE6D9D7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027218" y="6698064"/>
            <a:ext cx="760023" cy="13653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AE43026-7274-4C24-AFA2-F9948F382920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00331" y="6569517"/>
            <a:ext cx="858582" cy="10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9492" y="-18627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01023" y="566602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(within 10)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 (within 10)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437384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 Shape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532318" y="1998571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Place value (within 20)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 (within 20)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82122" y="3079059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(within 50)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Length and Height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Weight and Volume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34087" y="44351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808543" y="4999347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827574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1850343" y="603707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(within 100)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5BFCEB1-C723-44EB-A17C-9DBA3332E2D0}"/>
              </a:ext>
            </a:extLst>
          </p:cNvPr>
          <p:cNvSpPr/>
          <p:nvPr/>
        </p:nvSpPr>
        <p:spPr>
          <a:xfrm>
            <a:off x="158465" y="6102548"/>
            <a:ext cx="1036799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32F21A9-5166-4E69-A986-A4D9DABB33C0}"/>
              </a:ext>
            </a:extLst>
          </p:cNvPr>
          <p:cNvSpPr/>
          <p:nvPr/>
        </p:nvSpPr>
        <p:spPr>
          <a:xfrm>
            <a:off x="1674736" y="7561033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Time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" y="1430300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78" y="1872390"/>
            <a:ext cx="413249" cy="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ice Icon 956286">
            <a:extLst>
              <a:ext uri="{FF2B5EF4-FFF2-40B4-BE49-F238E27FC236}">
                <a16:creationId xmlns:a16="http://schemas.microsoft.com/office/drawing/2014/main" id="{52EFD39C-B178-4019-8F87-FB416FE9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05" y="2874954"/>
            <a:ext cx="431564" cy="4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Plus Minus Icon 259247">
            <a:extLst>
              <a:ext uri="{FF2B5EF4-FFF2-40B4-BE49-F238E27FC236}">
                <a16:creationId xmlns:a16="http://schemas.microsoft.com/office/drawing/2014/main" id="{A0B5B255-B6EA-4187-AF3B-6C69A9EF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26" y="3470162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ice Icon 956286">
            <a:extLst>
              <a:ext uri="{FF2B5EF4-FFF2-40B4-BE49-F238E27FC236}">
                <a16:creationId xmlns:a16="http://schemas.microsoft.com/office/drawing/2014/main" id="{E53D7BAF-B6BC-4BE7-B033-D82A3595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79" y="3534648"/>
            <a:ext cx="421524" cy="4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1" y="168757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1" y="164985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3" y="3180890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4" y="318312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1" y="473260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6" y="47035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0" y="62776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9" y="6264505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Arrow Icon 1920919">
            <a:extLst>
              <a:ext uri="{FF2B5EF4-FFF2-40B4-BE49-F238E27FC236}">
                <a16:creationId xmlns:a16="http://schemas.microsoft.com/office/drawing/2014/main" id="{49FA7703-C737-4C96-89DF-70BBCDB4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8" y="767845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sure Icon 2558568">
            <a:extLst>
              <a:ext uri="{FF2B5EF4-FFF2-40B4-BE49-F238E27FC236}">
                <a16:creationId xmlns:a16="http://schemas.microsoft.com/office/drawing/2014/main" id="{1D8FEE9A-82B7-4DF1-9127-91F073B5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3" y="4294236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eight Icon 3852013">
            <a:extLst>
              <a:ext uri="{FF2B5EF4-FFF2-40B4-BE49-F238E27FC236}">
                <a16:creationId xmlns:a16="http://schemas.microsoft.com/office/drawing/2014/main" id="{885F7D49-E827-44A4-8743-1E784405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24" y="5047642"/>
            <a:ext cx="243186" cy="2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10" y="4855645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58" y="5047294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2" y="5988739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t Icon 1941241">
            <a:extLst>
              <a:ext uri="{FF2B5EF4-FFF2-40B4-BE49-F238E27FC236}">
                <a16:creationId xmlns:a16="http://schemas.microsoft.com/office/drawing/2014/main" id="{14DE2AF0-A779-47C4-A6CB-D1F50D5D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25" y="6570854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Dice Icon 956286">
            <a:extLst>
              <a:ext uri="{FF2B5EF4-FFF2-40B4-BE49-F238E27FC236}">
                <a16:creationId xmlns:a16="http://schemas.microsoft.com/office/drawing/2014/main" id="{CDD330A7-3E9F-43F2-8071-4EBCC71E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0" y="6457783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und Icon 2833687">
            <a:extLst>
              <a:ext uri="{FF2B5EF4-FFF2-40B4-BE49-F238E27FC236}">
                <a16:creationId xmlns:a16="http://schemas.microsoft.com/office/drawing/2014/main" id="{5D2774FD-9B4F-4E46-BEE8-C143709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9" y="7002207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76" y="8048085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768916" y="-23364"/>
            <a:ext cx="52600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1/2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489693" y="7655006"/>
            <a:ext cx="848875" cy="67217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314502" y="10388970"/>
            <a:ext cx="1247126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1627764" y="10371292"/>
            <a:ext cx="1265448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1" y="8619045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C885B1-F87B-499C-B82B-51373190AD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07" y="8797610"/>
            <a:ext cx="360580" cy="1464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01330-DB5C-461A-B3D2-702F455AAF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899" y="8776364"/>
            <a:ext cx="355985" cy="1515807"/>
          </a:xfrm>
          <a:prstGeom prst="rect">
            <a:avLst/>
          </a:prstGeom>
        </p:spPr>
      </p:pic>
      <p:pic>
        <p:nvPicPr>
          <p:cNvPr id="125" name="Picture 4" descr="Plus Minus Icon 259247">
            <a:extLst>
              <a:ext uri="{FF2B5EF4-FFF2-40B4-BE49-F238E27FC236}">
                <a16:creationId xmlns:a16="http://schemas.microsoft.com/office/drawing/2014/main" id="{EDDB81B6-D01C-433F-BDB9-59DF6B87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99" y="8593611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1E3AA9-DF12-4AD2-B267-C68F11C6FB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55198" y="8797610"/>
            <a:ext cx="339195" cy="1466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D2E0AF-2035-446B-B057-87AE89DEC1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61025" y="8936904"/>
            <a:ext cx="372762" cy="887079"/>
          </a:xfrm>
          <a:prstGeom prst="rect">
            <a:avLst/>
          </a:prstGeom>
        </p:spPr>
      </p:pic>
      <p:pic>
        <p:nvPicPr>
          <p:cNvPr id="128" name="Picture 16" descr="Multiplication Icon 193138">
            <a:extLst>
              <a:ext uri="{FF2B5EF4-FFF2-40B4-BE49-F238E27FC236}">
                <a16:creationId xmlns:a16="http://schemas.microsoft.com/office/drawing/2014/main" id="{1915F3C5-211F-440D-AA49-38AD26C0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33" y="8640676"/>
            <a:ext cx="286430" cy="2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8" descr="division Icon 845320">
            <a:extLst>
              <a:ext uri="{FF2B5EF4-FFF2-40B4-BE49-F238E27FC236}">
                <a16:creationId xmlns:a16="http://schemas.microsoft.com/office/drawing/2014/main" id="{F1957E04-1849-4F98-8093-7CC458D0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33" y="8711506"/>
            <a:ext cx="144770" cy="1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5666CA-1538-4DFC-A4BC-713C5D13CC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99522" y="8892157"/>
            <a:ext cx="341217" cy="12457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3BC103-E90A-4A1E-9218-2D48FE7CBB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33207" y="8941277"/>
            <a:ext cx="423340" cy="878331"/>
          </a:xfrm>
          <a:prstGeom prst="rect">
            <a:avLst/>
          </a:prstGeom>
        </p:spPr>
      </p:pic>
      <p:pic>
        <p:nvPicPr>
          <p:cNvPr id="144" name="Picture 26" descr="clock Icon 3661058">
            <a:extLst>
              <a:ext uri="{FF2B5EF4-FFF2-40B4-BE49-F238E27FC236}">
                <a16:creationId xmlns:a16="http://schemas.microsoft.com/office/drawing/2014/main" id="{079AA439-FEB5-4677-A24A-4E7F0798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02" y="8650841"/>
            <a:ext cx="205435" cy="2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measure Icon 2558568">
            <a:extLst>
              <a:ext uri="{FF2B5EF4-FFF2-40B4-BE49-F238E27FC236}">
                <a16:creationId xmlns:a16="http://schemas.microsoft.com/office/drawing/2014/main" id="{EA50D655-FE6E-4342-ADFD-C8DA42C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02" y="8671488"/>
            <a:ext cx="205436" cy="2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4" descr="Pound Icon 2833687">
            <a:extLst>
              <a:ext uri="{FF2B5EF4-FFF2-40B4-BE49-F238E27FC236}">
                <a16:creationId xmlns:a16="http://schemas.microsoft.com/office/drawing/2014/main" id="{F1B6D857-2A89-4564-882E-6C1D181F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10" y="8637074"/>
            <a:ext cx="219202" cy="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1AA815-602C-4995-83FB-8251E7FC46D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27339" y="8908923"/>
            <a:ext cx="573530" cy="1264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2F2F99-1777-40B8-BCB8-F83C31D57C4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36942" y="8908923"/>
            <a:ext cx="428406" cy="1247558"/>
          </a:xfrm>
          <a:prstGeom prst="rect">
            <a:avLst/>
          </a:prstGeom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0" y="8569328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E01FE5-7C3B-41C0-A6EC-2E8F7361FD0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08185" y="8787317"/>
            <a:ext cx="455813" cy="14645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ABC2E8-8A65-424D-A980-8E36FD6F8F7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243776" y="8942798"/>
            <a:ext cx="382913" cy="1078843"/>
          </a:xfrm>
          <a:prstGeom prst="rect">
            <a:avLst/>
          </a:prstGeom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2" y="10331930"/>
            <a:ext cx="317887" cy="3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A4414A-F748-4DA2-AC72-C65D38D3A34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1009" y="10582786"/>
            <a:ext cx="389787" cy="12281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2F4CFE-22E5-48E6-9A61-3332312FAD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99964" y="10639969"/>
            <a:ext cx="381862" cy="10627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C7309F-82AE-43CA-9914-BBC819985A1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78297" y="599080"/>
            <a:ext cx="1594192" cy="854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DB4442-0AE6-4715-BEFF-D2259F390B0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5862" y="2016410"/>
            <a:ext cx="1417540" cy="770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083051-8912-4785-83A0-3BAE6D749DA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357012" y="400351"/>
            <a:ext cx="660770" cy="13023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0B4002-A84B-4EAE-87AF-5042A0FA650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050116" y="803001"/>
            <a:ext cx="807884" cy="14710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1C7B8DA-C7CE-409B-84B8-B5074D885A4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86262" y="3507987"/>
            <a:ext cx="1432826" cy="8728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270272-C634-4E55-B2D3-094B628E351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11122" y="3603622"/>
            <a:ext cx="990410" cy="866138"/>
          </a:xfrm>
          <a:prstGeom prst="rect">
            <a:avLst/>
          </a:prstGeom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3" y="147888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95" y="14697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06" y="293077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66" y="2995485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53" y="3093433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4" y="4389889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5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76F2AF-2E0B-42D7-8BC9-F864A25D59C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2943" y="4573558"/>
            <a:ext cx="764243" cy="8346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76D70F-01B8-466B-8E9C-8F26B3355C9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212529" y="5059673"/>
            <a:ext cx="598054" cy="9592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295D5A-6163-4F76-9761-DCBB22FA2B6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874141" y="5258938"/>
            <a:ext cx="1252323" cy="5993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BFB4D19-0068-4FC4-99A4-0D5E7697221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95185" y="5875061"/>
            <a:ext cx="752950" cy="1807956"/>
          </a:xfrm>
          <a:prstGeom prst="rect">
            <a:avLst/>
          </a:prstGeom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31" y="446605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1" y="50613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96" y="604890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0AE7C5-BF41-4FD5-81BE-8200276D935B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317843" y="6686525"/>
            <a:ext cx="441496" cy="7649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7A6674B-0423-47CD-B8B2-64DD839919B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942003" y="6416201"/>
            <a:ext cx="555679" cy="1122113"/>
          </a:xfrm>
          <a:prstGeom prst="rect">
            <a:avLst/>
          </a:prstGeom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87" y="6088524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C3DD72-42DE-49D9-89EF-C0BEF26E20C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79748" y="6863800"/>
            <a:ext cx="496947" cy="733588"/>
          </a:xfrm>
          <a:prstGeom prst="rect">
            <a:avLst/>
          </a:prstGeom>
        </p:spPr>
      </p:pic>
      <p:pic>
        <p:nvPicPr>
          <p:cNvPr id="169" name="Picture 28" descr="traffic lights Icon 1424962">
            <a:extLst>
              <a:ext uri="{FF2B5EF4-FFF2-40B4-BE49-F238E27FC236}">
                <a16:creationId xmlns:a16="http://schemas.microsoft.com/office/drawing/2014/main" id="{5BA0F5A7-16E8-49B7-B858-481AF0F0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6" y="615939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8" descr="traffic lights Icon 1424962">
            <a:extLst>
              <a:ext uri="{FF2B5EF4-FFF2-40B4-BE49-F238E27FC236}">
                <a16:creationId xmlns:a16="http://schemas.microsoft.com/office/drawing/2014/main" id="{C3397C7F-C4BF-404F-8404-EA10417D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04" y="7609030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46BA64-D4BE-4602-8731-ADA6E3EC615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028615" y="7650649"/>
            <a:ext cx="579346" cy="843745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CD4AB531-A41C-42BC-ACC3-DF6D4BD577A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594678" y="7698053"/>
            <a:ext cx="575562" cy="952788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9B39D1A4-BE56-4B44-87CC-7C56F5F6363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911004" y="10555137"/>
            <a:ext cx="392362" cy="1221928"/>
          </a:xfrm>
          <a:prstGeom prst="rect">
            <a:avLst/>
          </a:prstGeom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28" y="10325984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3" y="10561653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6EB7CF60-D143-483A-9B9D-19AA1E97AC00}"/>
              </a:ext>
            </a:extLst>
          </p:cNvPr>
          <p:cNvCxnSpPr/>
          <p:nvPr/>
        </p:nvCxnSpPr>
        <p:spPr>
          <a:xfrm flipH="1">
            <a:off x="4144348" y="10761700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87CC25F-EA57-40E2-B219-2987D859615F}"/>
              </a:ext>
            </a:extLst>
          </p:cNvPr>
          <p:cNvCxnSpPr/>
          <p:nvPr/>
        </p:nvCxnSpPr>
        <p:spPr>
          <a:xfrm flipH="1">
            <a:off x="4144348" y="11140470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2FFB656-C04C-4482-9C5A-BA7D5D473A52}"/>
              </a:ext>
            </a:extLst>
          </p:cNvPr>
          <p:cNvCxnSpPr/>
          <p:nvPr/>
        </p:nvCxnSpPr>
        <p:spPr>
          <a:xfrm flipH="1">
            <a:off x="4125221" y="11498086"/>
            <a:ext cx="249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3862211" y="1059908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3862211" y="10974905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3845912" y="11320988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2F881E72-6D66-44E9-8753-DD4957CCCFDF}"/>
              </a:ext>
            </a:extLst>
          </p:cNvPr>
          <p:cNvSpPr/>
          <p:nvPr/>
        </p:nvSpPr>
        <p:spPr>
          <a:xfrm>
            <a:off x="79864" y="8414559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0E92B761-EB42-4D88-B024-F7860F04D084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686794" y="418861"/>
            <a:ext cx="788972" cy="10240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2B14E1B2-2619-4C2F-8B76-46C7C512A94A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897639" y="2074164"/>
            <a:ext cx="1223450" cy="93243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764DBF6-01A1-4B70-B8B6-657243431AF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040122" y="463246"/>
            <a:ext cx="949277" cy="9103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76B24947-DCEA-4BDA-A557-CBEF8B7F0B2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10843" y="4767947"/>
            <a:ext cx="379695" cy="12207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F5ADFB8-D61C-430B-ADC5-623B8DACB45B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07015" y="5115639"/>
            <a:ext cx="445566" cy="5541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EF7F6B4-3B33-44C4-B91C-C42E5436E69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797407" y="5143197"/>
            <a:ext cx="1013324" cy="8004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CF240B26-15CD-4A85-B1DF-76179F21BD33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095481" y="5018685"/>
            <a:ext cx="693841" cy="8902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21C4CAB2-F4B6-4387-A0F7-8255CEEED83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5385297" y="7714905"/>
            <a:ext cx="1468662" cy="7372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7519ECFD-178F-4E56-B27B-A1F2FD1E21C9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820858" y="6683053"/>
            <a:ext cx="1055842" cy="8366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1A293466-B5D3-498C-8CAF-6644B40AEDED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93964" y="7403227"/>
            <a:ext cx="755770" cy="10562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A3395161-275A-432B-9A60-110B840CF96B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176899" y="7647635"/>
            <a:ext cx="605205" cy="9527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080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8619" y="40300"/>
            <a:ext cx="6857999" cy="1211139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99589" y="7668276"/>
            <a:ext cx="2832352" cy="41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63683" y="6419672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93826" y="4879214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7644" y="6221080"/>
            <a:ext cx="4119956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94102" y="4676511"/>
            <a:ext cx="4038216" cy="4498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84530" y="3361798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88461" y="314565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3229860" y="916704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2495838" y="761780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1" y="6729080"/>
            <a:ext cx="14175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06" b="1" dirty="0">
                <a:latin typeface="Gill Sans MT Condensed" panose="020B0506020104020203" pitchFamily="34" charset="0"/>
              </a:rPr>
              <a:t> </a:t>
            </a:r>
            <a:endParaRPr lang="en-US" altLang="en-US" sz="1106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477458" y="6188429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1541829" y="4655387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94" y="6797106"/>
            <a:ext cx="94029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53">
                <a:latin typeface="Arial" panose="020B0604020202020204" pitchFamily="34" charset="0"/>
              </a:rPr>
              <a:t>.</a:t>
            </a:r>
            <a:endParaRPr lang="en-GB" altLang="en-US" sz="553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1" y="6059793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5875061"/>
            <a:ext cx="90189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53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1494102" y="10663612"/>
            <a:ext cx="74609" cy="480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44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2136279" y="5178500"/>
            <a:ext cx="2606440" cy="6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4609613" y="1820246"/>
            <a:ext cx="1967265" cy="158105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1615023" y="1630432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644184" y="289949"/>
            <a:ext cx="1989209" cy="157008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1511657" y="4686527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1553004" y="6221065"/>
            <a:ext cx="4027793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1579134" y="7656209"/>
            <a:ext cx="2978240" cy="4301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150991" y="141310"/>
            <a:ext cx="1036799" cy="129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2012223" y="1466002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3929438" y="1542557"/>
            <a:ext cx="1473412" cy="836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2200" y="1774265"/>
            <a:ext cx="1094371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3513210" y="2938625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1649864" y="282265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431511" y="3468713"/>
            <a:ext cx="1023093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Measurement: Length and Perimeter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1834304" y="4490437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3808304" y="4499110"/>
            <a:ext cx="1499195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688210" y="5271901"/>
            <a:ext cx="1105466" cy="12909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Measurement: Time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2287145" y="6011128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Geometry: Properties of shape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223724" y="6792322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Measurement: </a:t>
            </a:r>
          </a:p>
          <a:p>
            <a:r>
              <a:rPr lang="en-GB" sz="1100" dirty="0">
                <a:solidFill>
                  <a:schemeClr val="tx1"/>
                </a:solidFill>
              </a:rPr>
              <a:t>Mass and Capacity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123540"/>
            <a:ext cx="473912" cy="4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6" y="1974037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5" y="6044598"/>
            <a:ext cx="351989" cy="3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4" y="1657092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22" y="16672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5" y="1764199"/>
            <a:ext cx="244735" cy="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24" y="3180891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4" y="318312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2" y="3171056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46" y="4787229"/>
            <a:ext cx="315006" cy="3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73260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07" y="4703557"/>
            <a:ext cx="349314" cy="3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91" y="6245167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9" y="625614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48" y="1982061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2" y="2197757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18" y="4515686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99" y="5310476"/>
            <a:ext cx="291151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1610937" y="-12637"/>
            <a:ext cx="4929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3/4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2" y="164284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387133" y="7460841"/>
            <a:ext cx="946845" cy="83662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314502" y="8737909"/>
            <a:ext cx="1247126" cy="158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1627764" y="8737909"/>
            <a:ext cx="1265448" cy="155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2954435" y="8737908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4274647" y="8737908"/>
            <a:ext cx="1208203" cy="1524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532318" y="8727614"/>
            <a:ext cx="1208203" cy="152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314502" y="10388970"/>
            <a:ext cx="1247126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1627764" y="10371292"/>
            <a:ext cx="1265448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" y="8666381"/>
            <a:ext cx="403315" cy="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79" y="8645965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4" y="10325432"/>
            <a:ext cx="317887" cy="3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7" y="20486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2" y="194042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65" y="159812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4" y="1828416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10" y="2987008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17" y="2876149"/>
            <a:ext cx="289445" cy="2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1" y="3520401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5" y="453831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6" y="454609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23" y="5362643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52027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90" y="6841382"/>
            <a:ext cx="311257" cy="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34" y="10338352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16" y="10484367"/>
            <a:ext cx="1183904" cy="1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4740364" y="10575234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4731321" y="10898572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4729633" y="11227038"/>
            <a:ext cx="14171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Graph Icon 65799">
            <a:extLst>
              <a:ext uri="{FF2B5EF4-FFF2-40B4-BE49-F238E27FC236}">
                <a16:creationId xmlns:a16="http://schemas.microsoft.com/office/drawing/2014/main" id="{2C8C0CAC-401F-4BEF-81D2-937574D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42" y="2811930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pacity Icon 2998711">
            <a:extLst>
              <a:ext uri="{FF2B5EF4-FFF2-40B4-BE49-F238E27FC236}">
                <a16:creationId xmlns:a16="http://schemas.microsoft.com/office/drawing/2014/main" id="{5DCB2F66-823F-405E-928B-74D2F674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8" y="6851960"/>
            <a:ext cx="206247" cy="2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Graph Icon 65799">
            <a:extLst>
              <a:ext uri="{FF2B5EF4-FFF2-40B4-BE49-F238E27FC236}">
                <a16:creationId xmlns:a16="http://schemas.microsoft.com/office/drawing/2014/main" id="{5C1A6ACF-0536-468A-B4FF-EE1BE06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67" y="10274815"/>
            <a:ext cx="321751" cy="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125792" y="8431904"/>
            <a:ext cx="1689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03" y="1654053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49" y="1992371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4" descr="Pound Icon 2833687">
            <a:extLst>
              <a:ext uri="{FF2B5EF4-FFF2-40B4-BE49-F238E27FC236}">
                <a16:creationId xmlns:a16="http://schemas.microsoft.com/office/drawing/2014/main" id="{48CD8481-B7BC-4C46-872D-80CD4E52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7" y="3398233"/>
            <a:ext cx="369631" cy="3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" y="3564347"/>
            <a:ext cx="237382" cy="2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24" y="4531158"/>
            <a:ext cx="285409" cy="2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41287-FF77-4453-A365-FD73004300B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3496" y="9136497"/>
            <a:ext cx="981075" cy="314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6D4823-EE89-4E4D-9221-54B9DB7A3F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60425" y="9138669"/>
            <a:ext cx="1000125" cy="304800"/>
          </a:xfrm>
          <a:prstGeom prst="rect">
            <a:avLst/>
          </a:prstGeom>
        </p:spPr>
      </p:pic>
      <p:pic>
        <p:nvPicPr>
          <p:cNvPr id="137" name="Picture 4" descr="Plus Minus Icon 259247">
            <a:extLst>
              <a:ext uri="{FF2B5EF4-FFF2-40B4-BE49-F238E27FC236}">
                <a16:creationId xmlns:a16="http://schemas.microsoft.com/office/drawing/2014/main" id="{E9194B01-34AC-47BF-B68E-56F1CAAE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27" y="8643140"/>
            <a:ext cx="365505" cy="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02475B-0FFE-4CFF-BFEF-71FB20B820C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29343" y="9041487"/>
            <a:ext cx="847100" cy="878767"/>
          </a:xfrm>
          <a:prstGeom prst="rect">
            <a:avLst/>
          </a:prstGeom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8" y="8578620"/>
            <a:ext cx="448116" cy="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6" y="8718645"/>
            <a:ext cx="165181" cy="1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8688AB-E00E-4344-B567-D1ADE54C17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93738" y="9041487"/>
            <a:ext cx="953940" cy="885801"/>
          </a:xfrm>
          <a:prstGeom prst="rect">
            <a:avLst/>
          </a:prstGeom>
        </p:spPr>
      </p:pic>
      <p:pic>
        <p:nvPicPr>
          <p:cNvPr id="157" name="Picture 26" descr="clock Icon 3661058">
            <a:extLst>
              <a:ext uri="{FF2B5EF4-FFF2-40B4-BE49-F238E27FC236}">
                <a16:creationId xmlns:a16="http://schemas.microsoft.com/office/drawing/2014/main" id="{6AC0D67A-19AB-4F87-AB6C-08A883EC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06" y="8649672"/>
            <a:ext cx="291151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33B865-863F-4D18-B800-6D28BF9CA4B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05126" y="8937043"/>
            <a:ext cx="736187" cy="1193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E7091A-8B22-4D68-BF90-3D47807CE50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7985" y="10701295"/>
            <a:ext cx="1066800" cy="6667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C520EC-B9D1-4DD4-B1F3-4B8C12D5531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65065" y="10545880"/>
            <a:ext cx="795485" cy="1074603"/>
          </a:xfrm>
          <a:prstGeom prst="rect">
            <a:avLst/>
          </a:prstGeom>
        </p:spPr>
      </p:pic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E3E82FC-AB72-43DC-914C-149C28069F9D}"/>
              </a:ext>
            </a:extLst>
          </p:cNvPr>
          <p:cNvSpPr/>
          <p:nvPr/>
        </p:nvSpPr>
        <p:spPr>
          <a:xfrm>
            <a:off x="2989553" y="10371292"/>
            <a:ext cx="1233867" cy="1554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00DC8C-8367-40AC-AA11-882DEB1F991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94371" y="10624583"/>
            <a:ext cx="869096" cy="11281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F56F4F-ED32-4133-9A3D-5F834CE1672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791" y="903457"/>
            <a:ext cx="1072868" cy="12295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39E476-940F-43D8-AAF1-D0CED7B84DF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15428" y="714483"/>
            <a:ext cx="1857835" cy="8564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CD4A6A-48BA-4147-9E0D-9ABD52A1073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40700" y="427923"/>
            <a:ext cx="1711814" cy="1298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1E0930-7ED1-4490-9CB9-7A18E528C23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399614" y="2714122"/>
            <a:ext cx="1127524" cy="11405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3672F0-72F9-4861-B629-C710ABA2DC2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940070" y="3558011"/>
            <a:ext cx="434072" cy="8514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DA85EB-1033-4C26-9FFF-F3735E1A589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06008" y="3383971"/>
            <a:ext cx="851889" cy="9170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900D29-13FC-4C3E-9F91-0D50AB17AC5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233" y="4424762"/>
            <a:ext cx="1373812" cy="4876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6C737A-CAF0-4CD4-A319-3F8EDFEBCB2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91779" y="5043671"/>
            <a:ext cx="884648" cy="9664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B32D64-C9F3-4C0A-B84E-D7281D50B338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289481" y="5094832"/>
            <a:ext cx="945009" cy="7527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A10596-33DF-4D51-AF02-196CBECB528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19684" y="5101304"/>
            <a:ext cx="1011280" cy="8234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DD9DE7-90B5-4E64-9D21-67DB2D491F5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837616" y="6102203"/>
            <a:ext cx="1071642" cy="13264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4AF6AD-0E08-44C3-ACC3-2E937BA71DF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960641" y="6611162"/>
            <a:ext cx="743455" cy="16507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E2A94D-9F13-4DB4-8756-DFF12831EF0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3227" y="7476796"/>
            <a:ext cx="1723729" cy="40511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F5D6C84-5A63-4F3A-ACAD-0984EEDE1DE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32147" y="2139673"/>
            <a:ext cx="1196246" cy="12512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8D5AC0A-14EF-48D9-8112-27C1EA973E39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141864" y="427923"/>
            <a:ext cx="1428366" cy="10459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2308435-1D93-4EBE-B524-C664F3B3A387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780482" y="3820115"/>
            <a:ext cx="1102790" cy="11786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ED34A47-D6A9-4C15-8A7A-8709905FBA3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402235" y="3586884"/>
            <a:ext cx="844216" cy="7824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2F5822F8-C327-48F0-BB5A-070C81BD7F9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482222" y="3449350"/>
            <a:ext cx="795393" cy="10155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2D99550-B757-4B46-B813-F25E4582D9F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20671" y="4909970"/>
            <a:ext cx="519990" cy="13971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580B54E5-9FBF-44A2-95A5-DC45B760250A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251162" y="5074559"/>
            <a:ext cx="1358724" cy="8946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3C966A5-410C-4B77-80FF-02D8955E6A48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994063" y="6355463"/>
            <a:ext cx="533075" cy="18024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2F587A10-27FE-4028-95DE-CDB935E6A8D8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742554" y="6659631"/>
            <a:ext cx="1168669" cy="10429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B475D5F0-BD25-4762-B03A-CCD7050E2F02}"/>
              </a:ext>
            </a:extLst>
          </p:cNvPr>
          <p:cNvSpPr/>
          <p:nvPr/>
        </p:nvSpPr>
        <p:spPr>
          <a:xfrm>
            <a:off x="2743172" y="7724766"/>
            <a:ext cx="1473412" cy="8366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Geometry: Position and direction</a:t>
            </a:r>
          </a:p>
        </p:txBody>
      </p:sp>
      <p:pic>
        <p:nvPicPr>
          <p:cNvPr id="154" name="Picture 28" descr="traffic lights Icon 1424962">
            <a:extLst>
              <a:ext uri="{FF2B5EF4-FFF2-40B4-BE49-F238E27FC236}">
                <a16:creationId xmlns:a16="http://schemas.microsoft.com/office/drawing/2014/main" id="{1B6CCFB3-EE66-4C4B-929E-7E0228AFA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57" y="7767798"/>
            <a:ext cx="283336" cy="2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2" descr="east Icon 1941241">
            <a:extLst>
              <a:ext uri="{FF2B5EF4-FFF2-40B4-BE49-F238E27FC236}">
                <a16:creationId xmlns:a16="http://schemas.microsoft.com/office/drawing/2014/main" id="{2A0A4C87-FA99-4A10-A6C2-E98089CF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17" y="8274728"/>
            <a:ext cx="339595" cy="3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B6A485B-0341-4C31-931F-7B9063E79B4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982943" y="7607678"/>
            <a:ext cx="462593" cy="10279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C48B7BB8-16DA-4A63-A5F4-944CD20B7BA7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440173" y="7895035"/>
            <a:ext cx="498732" cy="6992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90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4270</TotalTime>
  <Words>926</Words>
  <Application>Microsoft Office PowerPoint</Application>
  <PresentationFormat>Widescreen</PresentationFormat>
  <Paragraphs>354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Gill Sans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</dc:creator>
  <cp:lastModifiedBy>Gemma Croston</cp:lastModifiedBy>
  <cp:revision>65</cp:revision>
  <dcterms:created xsi:type="dcterms:W3CDTF">2020-05-30T21:55:33Z</dcterms:created>
  <dcterms:modified xsi:type="dcterms:W3CDTF">2024-05-02T10:32:29Z</dcterms:modified>
</cp:coreProperties>
</file>